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41" r:id="rId1"/>
  </p:sldMasterIdLst>
  <p:notesMasterIdLst>
    <p:notesMasterId r:id="rId88"/>
  </p:notesMasterIdLst>
  <p:sldIdLst>
    <p:sldId id="376" r:id="rId2"/>
    <p:sldId id="256" r:id="rId3"/>
    <p:sldId id="347" r:id="rId4"/>
    <p:sldId id="305" r:id="rId5"/>
    <p:sldId id="304" r:id="rId6"/>
    <p:sldId id="308" r:id="rId7"/>
    <p:sldId id="374" r:id="rId8"/>
    <p:sldId id="324" r:id="rId9"/>
    <p:sldId id="317" r:id="rId10"/>
    <p:sldId id="321" r:id="rId11"/>
    <p:sldId id="333" r:id="rId12"/>
    <p:sldId id="310" r:id="rId13"/>
    <p:sldId id="337" r:id="rId14"/>
    <p:sldId id="349" r:id="rId15"/>
    <p:sldId id="300" r:id="rId16"/>
    <p:sldId id="380" r:id="rId17"/>
    <p:sldId id="381" r:id="rId18"/>
    <p:sldId id="329" r:id="rId19"/>
    <p:sldId id="314" r:id="rId20"/>
    <p:sldId id="292" r:id="rId21"/>
    <p:sldId id="306" r:id="rId22"/>
    <p:sldId id="330" r:id="rId23"/>
    <p:sldId id="367" r:id="rId24"/>
    <p:sldId id="382" r:id="rId25"/>
    <p:sldId id="405" r:id="rId26"/>
    <p:sldId id="384" r:id="rId27"/>
    <p:sldId id="383" r:id="rId28"/>
    <p:sldId id="351" r:id="rId29"/>
    <p:sldId id="362" r:id="rId30"/>
    <p:sldId id="325" r:id="rId31"/>
    <p:sldId id="279" r:id="rId32"/>
    <p:sldId id="352" r:id="rId33"/>
    <p:sldId id="390" r:id="rId34"/>
    <p:sldId id="397" r:id="rId35"/>
    <p:sldId id="391" r:id="rId36"/>
    <p:sldId id="285" r:id="rId37"/>
    <p:sldId id="402" r:id="rId38"/>
    <p:sldId id="398" r:id="rId39"/>
    <p:sldId id="331" r:id="rId40"/>
    <p:sldId id="403" r:id="rId41"/>
    <p:sldId id="287" r:id="rId42"/>
    <p:sldId id="299" r:id="rId43"/>
    <p:sldId id="404" r:id="rId44"/>
    <p:sldId id="303" r:id="rId45"/>
    <p:sldId id="318" r:id="rId46"/>
    <p:sldId id="312" r:id="rId47"/>
    <p:sldId id="353" r:id="rId48"/>
    <p:sldId id="399" r:id="rId49"/>
    <p:sldId id="368" r:id="rId50"/>
    <p:sldId id="365" r:id="rId51"/>
    <p:sldId id="400" r:id="rId52"/>
    <p:sldId id="336" r:id="rId53"/>
    <p:sldId id="316" r:id="rId54"/>
    <p:sldId id="378" r:id="rId55"/>
    <p:sldId id="274" r:id="rId56"/>
    <p:sldId id="275" r:id="rId57"/>
    <p:sldId id="273" r:id="rId58"/>
    <p:sldId id="268" r:id="rId59"/>
    <p:sldId id="346" r:id="rId60"/>
    <p:sldId id="269" r:id="rId61"/>
    <p:sldId id="359" r:id="rId62"/>
    <p:sldId id="358" r:id="rId63"/>
    <p:sldId id="360" r:id="rId64"/>
    <p:sldId id="401" r:id="rId65"/>
    <p:sldId id="392" r:id="rId66"/>
    <p:sldId id="371" r:id="rId67"/>
    <p:sldId id="370" r:id="rId68"/>
    <p:sldId id="395" r:id="rId69"/>
    <p:sldId id="396" r:id="rId70"/>
    <p:sldId id="373" r:id="rId71"/>
    <p:sldId id="369" r:id="rId72"/>
    <p:sldId id="388" r:id="rId73"/>
    <p:sldId id="389" r:id="rId74"/>
    <p:sldId id="387" r:id="rId75"/>
    <p:sldId id="386" r:id="rId76"/>
    <p:sldId id="385" r:id="rId77"/>
    <p:sldId id="258" r:id="rId78"/>
    <p:sldId id="259" r:id="rId79"/>
    <p:sldId id="260" r:id="rId80"/>
    <p:sldId id="261" r:id="rId81"/>
    <p:sldId id="361" r:id="rId82"/>
    <p:sldId id="262" r:id="rId83"/>
    <p:sldId id="263" r:id="rId84"/>
    <p:sldId id="264" r:id="rId85"/>
    <p:sldId id="372" r:id="rId86"/>
    <p:sldId id="267" r:id="rId87"/>
  </p:sldIdLst>
  <p:sldSz cx="9144000" cy="6858000" type="screen4x3"/>
  <p:notesSz cx="6858000" cy="9144000"/>
  <p:custDataLst>
    <p:tags r:id="rId89"/>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CC3300"/>
    <a:srgbClr val="C0C0C0"/>
    <a:srgbClr val="969696"/>
    <a:srgbClr val="660033"/>
    <a:srgbClr val="6600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728" autoAdjust="0"/>
  </p:normalViewPr>
  <p:slideViewPr>
    <p:cSldViewPr>
      <p:cViewPr varScale="1">
        <p:scale>
          <a:sx n="60" d="100"/>
          <a:sy n="60" d="100"/>
        </p:scale>
        <p:origin x="163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F40D4F-6C54-484B-AE3E-55C81C4C6A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1AAC0CE-4949-446E-B278-6D552834327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0564885-5D3E-4AC8-8A6C-618182F899F9}" type="datetimeFigureOut">
              <a:rPr lang="en-GB"/>
              <a:pPr>
                <a:defRPr/>
              </a:pPr>
              <a:t>31/07/2019</a:t>
            </a:fld>
            <a:endParaRPr lang="en-GB"/>
          </a:p>
        </p:txBody>
      </p:sp>
      <p:sp>
        <p:nvSpPr>
          <p:cNvPr id="4" name="Slide Image Placeholder 3">
            <a:extLst>
              <a:ext uri="{FF2B5EF4-FFF2-40B4-BE49-F238E27FC236}">
                <a16:creationId xmlns:a16="http://schemas.microsoft.com/office/drawing/2014/main" id="{7CC60D0C-50E4-426E-9A24-4E357F7F46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BF6EDC3C-8030-4763-ADF0-CFAAC6CD813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FD0B28C-B1F7-49DC-A97B-9029BFD1E1E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21E05E9F-E5ED-44C1-AA6C-333CAD8F8E0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68E30A8-F077-4397-AE02-ECDB3DCCFE4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3F41FAC-6BF6-4020-8F8C-91E0AD320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59848FCE-3ADF-409B-8341-0CF3F62457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508" name="Slide Number Placeholder 3">
            <a:extLst>
              <a:ext uri="{FF2B5EF4-FFF2-40B4-BE49-F238E27FC236}">
                <a16:creationId xmlns:a16="http://schemas.microsoft.com/office/drawing/2014/main" id="{6F5EA354-685A-47E6-808F-87FA4D17FE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F624A1-99EA-40B3-AC1A-469982B06CD2}" type="slidenum">
              <a:rPr lang="en-GB" altLang="en-US" smtClean="0"/>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25644B1-17D2-4AF6-8B05-170640267C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1395976-500A-485B-9D64-B2CDD836A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76804" name="Slide Number Placeholder 3">
            <a:extLst>
              <a:ext uri="{FF2B5EF4-FFF2-40B4-BE49-F238E27FC236}">
                <a16:creationId xmlns:a16="http://schemas.microsoft.com/office/drawing/2014/main" id="{656D4B34-C611-4D91-8538-7B2B3DBD78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CDCDB9-F90A-40E7-9974-1D7E2C35D278}" type="slidenum">
              <a:rPr lang="en-GB" altLang="en-US" smtClean="0"/>
              <a:pPr/>
              <a:t>54</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FE45CDEE-EE45-4874-941A-A70ACCD657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00A4D421-DAC4-470C-B2DE-454C43E53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6020" name="Slide Number Placeholder 3">
            <a:extLst>
              <a:ext uri="{FF2B5EF4-FFF2-40B4-BE49-F238E27FC236}">
                <a16:creationId xmlns:a16="http://schemas.microsoft.com/office/drawing/2014/main" id="{76E4613E-F5FE-4E6D-A150-62E90106E6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EE54BC-A609-40E4-A79C-DD837FFE10D2}" type="slidenum">
              <a:rPr lang="en-GB" altLang="en-US" smtClean="0"/>
              <a:pPr/>
              <a:t>62</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46CA960-3DA4-4B5B-A2FF-752F2B3E7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E9847767-83B9-45B0-9856-003F81D64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8548" name="Slide Number Placeholder 3">
            <a:extLst>
              <a:ext uri="{FF2B5EF4-FFF2-40B4-BE49-F238E27FC236}">
                <a16:creationId xmlns:a16="http://schemas.microsoft.com/office/drawing/2014/main" id="{19129CF5-66EC-4BE5-86CA-48C1DC0077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156DF2-1DBD-4154-8DEF-EE9AE2F3F798}" type="slidenum">
              <a:rPr lang="en-GB" altLang="en-US" smtClean="0"/>
              <a:pPr/>
              <a:t>83</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9F20AFF8-D74A-4361-9547-0825D438DA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6FC334A8-D9CC-48E2-841C-4410F0E405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11620" name="Slide Number Placeholder 3">
            <a:extLst>
              <a:ext uri="{FF2B5EF4-FFF2-40B4-BE49-F238E27FC236}">
                <a16:creationId xmlns:a16="http://schemas.microsoft.com/office/drawing/2014/main" id="{ABF69D37-D313-4287-89E8-5BBF86CEC0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17AF23-E21A-4EDC-82FC-19E3C6670172}" type="slidenum">
              <a:rPr lang="en-GB" altLang="en-US" smtClean="0"/>
              <a:pPr/>
              <a:t>85</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82598381-F33E-4F0C-BD0E-6215124E4AEC}"/>
              </a:ext>
            </a:extLst>
          </p:cNvPr>
          <p:cNvGrpSpPr>
            <a:grpSpLocks/>
          </p:cNvGrpSpPr>
          <p:nvPr/>
        </p:nvGrpSpPr>
        <p:grpSpPr bwMode="auto">
          <a:xfrm>
            <a:off x="0" y="0"/>
            <a:ext cx="9144000" cy="6858000"/>
            <a:chOff x="0" y="0"/>
            <a:chExt cx="9144677" cy="6858000"/>
          </a:xfrm>
        </p:grpSpPr>
        <p:pic>
          <p:nvPicPr>
            <p:cNvPr id="5" name="Picture 12">
              <a:extLst>
                <a:ext uri="{FF2B5EF4-FFF2-40B4-BE49-F238E27FC236}">
                  <a16:creationId xmlns:a16="http://schemas.microsoft.com/office/drawing/2014/main" id="{BB08761F-B48F-4E94-A7B0-05D8DFEC9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Rectangle 13">
              <a:extLst>
                <a:ext uri="{FF2B5EF4-FFF2-40B4-BE49-F238E27FC236}">
                  <a16:creationId xmlns:a16="http://schemas.microsoft.com/office/drawing/2014/main" id="{8A2C5AA0-8477-4FD2-A5AD-70806623530D}"/>
                </a:ext>
              </a:extLst>
            </p:cNvPr>
            <p:cNvGrpSpPr>
              <a:grpSpLocks/>
            </p:cNvGrpSpPr>
            <p:nvPr/>
          </p:nvGrpSpPr>
          <p:grpSpPr bwMode="auto">
            <a:xfrm>
              <a:off x="1511920" y="1511808"/>
              <a:ext cx="6126934" cy="3840480"/>
              <a:chOff x="1511808" y="1511808"/>
              <a:chExt cx="6126480" cy="3840480"/>
            </a:xfrm>
          </p:grpSpPr>
          <p:pic>
            <p:nvPicPr>
              <p:cNvPr id="9" name="Rectangle 13">
                <a:extLst>
                  <a:ext uri="{FF2B5EF4-FFF2-40B4-BE49-F238E27FC236}">
                    <a16:creationId xmlns:a16="http://schemas.microsoft.com/office/drawing/2014/main" id="{381A0EDC-C2BB-4435-9295-46FAA42F3F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808" y="1511808"/>
                <a:ext cx="612648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0004CCEC-0D16-4086-ACB2-B9E490F6970E}"/>
                  </a:ext>
                </a:extLst>
              </p:cNvPr>
              <p:cNvSpPr txBox="1">
                <a:spLocks noChangeArrowheads="1"/>
              </p:cNvSpPr>
              <p:nvPr/>
            </p:nvSpPr>
            <p:spPr bwMode="auto">
              <a:xfrm>
                <a:off x="1514475" y="1519238"/>
                <a:ext cx="611346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GB" altLang="en-US"/>
              </a:p>
            </p:txBody>
          </p:sp>
        </p:grpSp>
        <p:pic>
          <p:nvPicPr>
            <p:cNvPr id="7" name="Picture 14">
              <a:extLst>
                <a:ext uri="{FF2B5EF4-FFF2-40B4-BE49-F238E27FC236}">
                  <a16:creationId xmlns:a16="http://schemas.microsoft.com/office/drawing/2014/main" id="{FCEECB9B-319D-480B-A845-EE936103C174}"/>
                </a:ext>
              </a:extLst>
            </p:cNvPr>
            <p:cNvPicPr>
              <a:picLocks noChangeAspect="1"/>
            </p:cNvPicPr>
            <p:nvPr/>
          </p:nvPicPr>
          <p:blipFill>
            <a:blip r:embed="rId4">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1B7A9C07-4E8E-4B5B-8C8D-740495FA7FD8}"/>
                </a:ext>
              </a:extLst>
            </p:cNvPr>
            <p:cNvPicPr>
              <a:picLocks noChangeAspect="1"/>
            </p:cNvPicPr>
            <p:nvPr/>
          </p:nvPicPr>
          <p:blipFill>
            <a:blip r:embed="rId4">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Straight Connector 10">
            <a:extLst>
              <a:ext uri="{FF2B5EF4-FFF2-40B4-BE49-F238E27FC236}">
                <a16:creationId xmlns:a16="http://schemas.microsoft.com/office/drawing/2014/main" id="{62A9E26B-A8ED-475A-B41E-9FFD53386EA5}"/>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599D04DD-E60A-4078-B420-404BF2EB8AC0}"/>
              </a:ext>
            </a:extLst>
          </p:cNvPr>
          <p:cNvSpPr>
            <a:spLocks noGrp="1"/>
          </p:cNvSpPr>
          <p:nvPr>
            <p:ph type="dt" sz="half" idx="10"/>
          </p:nvPr>
        </p:nvSpPr>
        <p:spPr>
          <a:xfrm>
            <a:off x="6065838" y="5054600"/>
            <a:ext cx="673100" cy="279400"/>
          </a:xfrm>
        </p:spPr>
        <p:txBody>
          <a:bodyPr/>
          <a:lstStyle>
            <a:lvl1pPr>
              <a:defRPr/>
            </a:lvl1pPr>
          </a:lstStyle>
          <a:p>
            <a:pPr>
              <a:defRPr/>
            </a:pPr>
            <a:endParaRPr lang="en-US"/>
          </a:p>
        </p:txBody>
      </p:sp>
      <p:sp>
        <p:nvSpPr>
          <p:cNvPr id="13" name="Footer Placeholder 4">
            <a:extLst>
              <a:ext uri="{FF2B5EF4-FFF2-40B4-BE49-F238E27FC236}">
                <a16:creationId xmlns:a16="http://schemas.microsoft.com/office/drawing/2014/main" id="{00737B56-00C0-4AC3-A292-5A9E4EC865DC}"/>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1DC7E2D6-0C51-4F4D-B660-188E5438F954}"/>
              </a:ext>
            </a:extLst>
          </p:cNvPr>
          <p:cNvSpPr>
            <a:spLocks noGrp="1"/>
          </p:cNvSpPr>
          <p:nvPr>
            <p:ph type="sldNum" sz="quarter" idx="12"/>
          </p:nvPr>
        </p:nvSpPr>
        <p:spPr>
          <a:xfrm>
            <a:off x="6816725" y="5054600"/>
            <a:ext cx="414338" cy="279400"/>
          </a:xfrm>
        </p:spPr>
        <p:txBody>
          <a:bodyPr/>
          <a:lstStyle>
            <a:lvl1pPr>
              <a:defRPr/>
            </a:lvl1pPr>
          </a:lstStyle>
          <a:p>
            <a:pPr>
              <a:defRPr/>
            </a:pPr>
            <a:fld id="{7D560C65-0AB2-4642-A916-3EB974AFB650}" type="slidenum">
              <a:rPr lang="ar-SA" altLang="en-US"/>
              <a:pPr>
                <a:defRPr/>
              </a:pPr>
              <a:t>‹#›</a:t>
            </a:fld>
            <a:endParaRPr lang="en-US" altLang="en-US"/>
          </a:p>
        </p:txBody>
      </p:sp>
    </p:spTree>
    <p:extLst>
      <p:ext uri="{BB962C8B-B14F-4D97-AF65-F5344CB8AC3E}">
        <p14:creationId xmlns:p14="http://schemas.microsoft.com/office/powerpoint/2010/main" val="3335696280"/>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96BA1-03AB-419B-A3A3-E1FDEB4C05B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A0C755D-9B90-4274-A45B-123225FCD8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549EA5-8D81-4B4C-817F-CA6765F9CE1A}"/>
              </a:ext>
            </a:extLst>
          </p:cNvPr>
          <p:cNvSpPr>
            <a:spLocks noGrp="1"/>
          </p:cNvSpPr>
          <p:nvPr>
            <p:ph type="sldNum" sz="quarter" idx="12"/>
          </p:nvPr>
        </p:nvSpPr>
        <p:spPr/>
        <p:txBody>
          <a:bodyPr/>
          <a:lstStyle>
            <a:lvl1pPr>
              <a:defRPr/>
            </a:lvl1pPr>
          </a:lstStyle>
          <a:p>
            <a:pPr>
              <a:defRPr/>
            </a:pPr>
            <a:fld id="{C8A7D96E-143D-43D6-B208-17931240AA22}" type="slidenum">
              <a:rPr lang="ar-SA" altLang="en-US"/>
              <a:pPr>
                <a:defRPr/>
              </a:pPr>
              <a:t>‹#›</a:t>
            </a:fld>
            <a:endParaRPr lang="en-US" altLang="en-US"/>
          </a:p>
        </p:txBody>
      </p:sp>
    </p:spTree>
    <p:extLst>
      <p:ext uri="{BB962C8B-B14F-4D97-AF65-F5344CB8AC3E}">
        <p14:creationId xmlns:p14="http://schemas.microsoft.com/office/powerpoint/2010/main" val="3888177453"/>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7DA98C-87C7-414C-BC2F-FCC71B269C66}"/>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0111F33-E704-40FC-93C6-BD73F20FA44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3A80D10-7980-4172-93A1-126BE683EC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27288-4543-4424-8414-CAE04921860F}"/>
              </a:ext>
            </a:extLst>
          </p:cNvPr>
          <p:cNvSpPr>
            <a:spLocks noGrp="1"/>
          </p:cNvSpPr>
          <p:nvPr>
            <p:ph type="sldNum" sz="quarter" idx="12"/>
          </p:nvPr>
        </p:nvSpPr>
        <p:spPr/>
        <p:txBody>
          <a:bodyPr/>
          <a:lstStyle>
            <a:lvl1pPr>
              <a:defRPr/>
            </a:lvl1pPr>
          </a:lstStyle>
          <a:p>
            <a:pPr>
              <a:defRPr/>
            </a:pPr>
            <a:fld id="{915839A0-8D0A-4F89-878C-A25DF8D6458E}" type="slidenum">
              <a:rPr lang="ar-SA" altLang="en-US"/>
              <a:pPr>
                <a:defRPr/>
              </a:pPr>
              <a:t>‹#›</a:t>
            </a:fld>
            <a:endParaRPr lang="en-US" altLang="en-US"/>
          </a:p>
        </p:txBody>
      </p:sp>
    </p:spTree>
    <p:extLst>
      <p:ext uri="{BB962C8B-B14F-4D97-AF65-F5344CB8AC3E}">
        <p14:creationId xmlns:p14="http://schemas.microsoft.com/office/powerpoint/2010/main" val="689793515"/>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682C75-0BAA-435C-81F5-680F02445425}"/>
              </a:ext>
            </a:extLst>
          </p:cNvPr>
          <p:cNvSpPr txBox="1">
            <a:spLocks noChangeArrowheads="1"/>
          </p:cNvSpPr>
          <p:nvPr/>
        </p:nvSpPr>
        <p:spPr bwMode="auto">
          <a:xfrm>
            <a:off x="849313" y="9048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A5C3E04C-0B4A-4F7B-AA53-52E86F3DF835}"/>
              </a:ext>
            </a:extLst>
          </p:cNvPr>
          <p:cNvSpPr txBox="1">
            <a:spLocks noChangeArrowheads="1"/>
          </p:cNvSpPr>
          <p:nvPr/>
        </p:nvSpPr>
        <p:spPr bwMode="auto">
          <a:xfrm>
            <a:off x="7634288" y="2827338"/>
            <a:ext cx="457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3290096E-A405-4F7B-BEBA-2A365A849DD3}"/>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60AB6B61-65FD-410F-B402-345366B025EC}"/>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998AF8EA-95A5-4585-BE50-6FE134406865}"/>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04F68BEF-D184-49CA-A31D-3B6A2C0FF260}"/>
              </a:ext>
            </a:extLst>
          </p:cNvPr>
          <p:cNvSpPr>
            <a:spLocks noGrp="1"/>
          </p:cNvSpPr>
          <p:nvPr>
            <p:ph type="sldNum" sz="quarter" idx="16"/>
          </p:nvPr>
        </p:nvSpPr>
        <p:spPr/>
        <p:txBody>
          <a:bodyPr/>
          <a:lstStyle>
            <a:lvl1pPr>
              <a:defRPr/>
            </a:lvl1pPr>
          </a:lstStyle>
          <a:p>
            <a:pPr>
              <a:defRPr/>
            </a:pPr>
            <a:fld id="{32516A3C-0CA8-4742-98E7-619526FA1847}" type="slidenum">
              <a:rPr lang="ar-SA" altLang="en-US"/>
              <a:pPr>
                <a:defRPr/>
              </a:pPr>
              <a:t>‹#›</a:t>
            </a:fld>
            <a:endParaRPr lang="en-US" altLang="en-US"/>
          </a:p>
        </p:txBody>
      </p:sp>
    </p:spTree>
    <p:extLst>
      <p:ext uri="{BB962C8B-B14F-4D97-AF65-F5344CB8AC3E}">
        <p14:creationId xmlns:p14="http://schemas.microsoft.com/office/powerpoint/2010/main" val="2441527218"/>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CE1E1-0507-4D19-9E67-40AB95C871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84163D-6901-4F2A-96AE-7DD91710AD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3B6977-6EEC-4387-977C-9D9BC1F4E0EB}"/>
              </a:ext>
            </a:extLst>
          </p:cNvPr>
          <p:cNvSpPr>
            <a:spLocks noGrp="1"/>
          </p:cNvSpPr>
          <p:nvPr>
            <p:ph type="sldNum" sz="quarter" idx="12"/>
          </p:nvPr>
        </p:nvSpPr>
        <p:spPr/>
        <p:txBody>
          <a:bodyPr/>
          <a:lstStyle>
            <a:lvl1pPr>
              <a:defRPr/>
            </a:lvl1pPr>
          </a:lstStyle>
          <a:p>
            <a:pPr>
              <a:defRPr/>
            </a:pPr>
            <a:fld id="{5B122D5B-BD73-4369-A1CF-E4121AADB761}" type="slidenum">
              <a:rPr lang="ar-SA" altLang="en-US"/>
              <a:pPr>
                <a:defRPr/>
              </a:pPr>
              <a:t>‹#›</a:t>
            </a:fld>
            <a:endParaRPr lang="en-US" altLang="en-US"/>
          </a:p>
        </p:txBody>
      </p:sp>
    </p:spTree>
    <p:extLst>
      <p:ext uri="{BB962C8B-B14F-4D97-AF65-F5344CB8AC3E}">
        <p14:creationId xmlns:p14="http://schemas.microsoft.com/office/powerpoint/2010/main" val="1030550785"/>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16F50-DF77-4A36-B90D-5CB7A7FB4EAE}"/>
              </a:ext>
            </a:extLst>
          </p:cNvPr>
          <p:cNvSpPr txBox="1">
            <a:spLocks noChangeArrowheads="1"/>
          </p:cNvSpPr>
          <p:nvPr/>
        </p:nvSpPr>
        <p:spPr bwMode="auto">
          <a:xfrm>
            <a:off x="877888" y="896938"/>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5D5A1B90-DAA0-4996-BEBA-58D339AFFF41}"/>
              </a:ext>
            </a:extLst>
          </p:cNvPr>
          <p:cNvSpPr txBox="1">
            <a:spLocks noChangeArrowheads="1"/>
          </p:cNvSpPr>
          <p:nvPr/>
        </p:nvSpPr>
        <p:spPr bwMode="auto">
          <a:xfrm>
            <a:off x="7650163" y="2608263"/>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2B1CD96E-E9A0-4D0B-9CCD-3306F69E6000}"/>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5A402203-05BA-4254-8BD4-5B5D4C841433}"/>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8C86028E-3C3F-4E4C-9409-16D4FC27CFC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3893A5F-D620-4484-9B52-A0DCE513AEB5}"/>
              </a:ext>
            </a:extLst>
          </p:cNvPr>
          <p:cNvSpPr>
            <a:spLocks noGrp="1"/>
          </p:cNvSpPr>
          <p:nvPr>
            <p:ph type="sldNum" sz="quarter" idx="16"/>
          </p:nvPr>
        </p:nvSpPr>
        <p:spPr/>
        <p:txBody>
          <a:bodyPr/>
          <a:lstStyle>
            <a:lvl1pPr>
              <a:defRPr/>
            </a:lvl1pPr>
          </a:lstStyle>
          <a:p>
            <a:pPr>
              <a:defRPr/>
            </a:pPr>
            <a:fld id="{97FE8887-CD10-4CF3-9787-3D567A51095C}" type="slidenum">
              <a:rPr lang="ar-SA" altLang="en-US"/>
              <a:pPr>
                <a:defRPr/>
              </a:pPr>
              <a:t>‹#›</a:t>
            </a:fld>
            <a:endParaRPr lang="en-US" altLang="en-US"/>
          </a:p>
        </p:txBody>
      </p:sp>
    </p:spTree>
    <p:extLst>
      <p:ext uri="{BB962C8B-B14F-4D97-AF65-F5344CB8AC3E}">
        <p14:creationId xmlns:p14="http://schemas.microsoft.com/office/powerpoint/2010/main" val="395297143"/>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3ABD589-5C86-438F-807B-44C1EB6581DF}"/>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63273C25-D438-4C56-B0FB-090CBC237AE4}"/>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673DE674-FCFF-4652-88CF-6A83F1497ED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77E7EFF-12CB-466C-ADAF-08AC039E2A6C}"/>
              </a:ext>
            </a:extLst>
          </p:cNvPr>
          <p:cNvSpPr>
            <a:spLocks noGrp="1"/>
          </p:cNvSpPr>
          <p:nvPr>
            <p:ph type="sldNum" sz="quarter" idx="16"/>
          </p:nvPr>
        </p:nvSpPr>
        <p:spPr/>
        <p:txBody>
          <a:bodyPr/>
          <a:lstStyle>
            <a:lvl1pPr>
              <a:defRPr/>
            </a:lvl1pPr>
          </a:lstStyle>
          <a:p>
            <a:pPr>
              <a:defRPr/>
            </a:pPr>
            <a:fld id="{3302B8BF-E63D-4957-A134-A22AFFDC6877}" type="slidenum">
              <a:rPr lang="ar-SA" altLang="en-US"/>
              <a:pPr>
                <a:defRPr/>
              </a:pPr>
              <a:t>‹#›</a:t>
            </a:fld>
            <a:endParaRPr lang="en-US" altLang="en-US"/>
          </a:p>
        </p:txBody>
      </p:sp>
    </p:spTree>
    <p:extLst>
      <p:ext uri="{BB962C8B-B14F-4D97-AF65-F5344CB8AC3E}">
        <p14:creationId xmlns:p14="http://schemas.microsoft.com/office/powerpoint/2010/main" val="1022817505"/>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F10CFB-4E89-4FE7-ACB5-D43EAF14CC0E}"/>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69D9F04-344A-442F-9560-8FE661A39B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E018EFF-4744-44F8-9ED9-CC2EF26435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2E970E-D7B5-4EEB-ACC7-7C6D2CCF3E0F}"/>
              </a:ext>
            </a:extLst>
          </p:cNvPr>
          <p:cNvSpPr>
            <a:spLocks noGrp="1"/>
          </p:cNvSpPr>
          <p:nvPr>
            <p:ph type="sldNum" sz="quarter" idx="12"/>
          </p:nvPr>
        </p:nvSpPr>
        <p:spPr/>
        <p:txBody>
          <a:bodyPr/>
          <a:lstStyle>
            <a:lvl1pPr>
              <a:defRPr/>
            </a:lvl1pPr>
          </a:lstStyle>
          <a:p>
            <a:pPr>
              <a:defRPr/>
            </a:pPr>
            <a:fld id="{93E1CEEB-C036-4944-95B6-88BD48182F06}" type="slidenum">
              <a:rPr lang="ar-SA" altLang="en-US"/>
              <a:pPr>
                <a:defRPr/>
              </a:pPr>
              <a:t>‹#›</a:t>
            </a:fld>
            <a:endParaRPr lang="en-US" altLang="en-US"/>
          </a:p>
        </p:txBody>
      </p:sp>
    </p:spTree>
    <p:extLst>
      <p:ext uri="{BB962C8B-B14F-4D97-AF65-F5344CB8AC3E}">
        <p14:creationId xmlns:p14="http://schemas.microsoft.com/office/powerpoint/2010/main" val="2105271577"/>
      </p:ext>
    </p:extLst>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314C66D-0BAB-485F-AB06-3C0BD02AB965}"/>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44E6EA7-F57F-4653-9936-C1C36CC9498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C0678FF-8056-4461-85F0-C96199D0A4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45ECD1-205F-4671-BD5A-81A19DF5717F}"/>
              </a:ext>
            </a:extLst>
          </p:cNvPr>
          <p:cNvSpPr>
            <a:spLocks noGrp="1"/>
          </p:cNvSpPr>
          <p:nvPr>
            <p:ph type="sldNum" sz="quarter" idx="12"/>
          </p:nvPr>
        </p:nvSpPr>
        <p:spPr/>
        <p:txBody>
          <a:bodyPr/>
          <a:lstStyle>
            <a:lvl1pPr>
              <a:defRPr/>
            </a:lvl1pPr>
          </a:lstStyle>
          <a:p>
            <a:pPr>
              <a:defRPr/>
            </a:pPr>
            <a:fld id="{7ACC8B72-4DA5-40CF-9BCF-9C595DC77F72}" type="slidenum">
              <a:rPr lang="ar-SA" altLang="en-US"/>
              <a:pPr>
                <a:defRPr/>
              </a:pPr>
              <a:t>‹#›</a:t>
            </a:fld>
            <a:endParaRPr lang="en-US" altLang="en-US"/>
          </a:p>
        </p:txBody>
      </p:sp>
    </p:spTree>
    <p:extLst>
      <p:ext uri="{BB962C8B-B14F-4D97-AF65-F5344CB8AC3E}">
        <p14:creationId xmlns:p14="http://schemas.microsoft.com/office/powerpoint/2010/main" val="457138256"/>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6C1F7CC-D8D3-47A3-AD29-52D8FBA0787B}"/>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63A278A-5814-44B6-AEA4-63EB6A707B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EA4594-BEA8-4B52-BBF9-ABDEAA81C4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8134EA-DC0D-45AD-BDD2-0DD10825C00A}"/>
              </a:ext>
            </a:extLst>
          </p:cNvPr>
          <p:cNvSpPr>
            <a:spLocks noGrp="1"/>
          </p:cNvSpPr>
          <p:nvPr>
            <p:ph type="sldNum" sz="quarter" idx="12"/>
          </p:nvPr>
        </p:nvSpPr>
        <p:spPr/>
        <p:txBody>
          <a:bodyPr/>
          <a:lstStyle>
            <a:lvl1pPr>
              <a:defRPr/>
            </a:lvl1pPr>
          </a:lstStyle>
          <a:p>
            <a:pPr>
              <a:defRPr/>
            </a:pPr>
            <a:fld id="{F01E9C34-EBB0-40E9-8F82-408C3E625F2C}" type="slidenum">
              <a:rPr lang="ar-SA" altLang="en-US"/>
              <a:pPr>
                <a:defRPr/>
              </a:pPr>
              <a:t>‹#›</a:t>
            </a:fld>
            <a:endParaRPr lang="en-US" altLang="en-US"/>
          </a:p>
        </p:txBody>
      </p:sp>
    </p:spTree>
    <p:extLst>
      <p:ext uri="{BB962C8B-B14F-4D97-AF65-F5344CB8AC3E}">
        <p14:creationId xmlns:p14="http://schemas.microsoft.com/office/powerpoint/2010/main" val="60790017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588343-3024-452E-ADF2-BB480E7F6F40}"/>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6E4D50C-FC4E-444B-81FC-1DF84640B32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E75FBB8-E5BE-4ADD-B7AB-F51FD80A8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2FD274-0CC4-4416-B862-59DC3423EC80}"/>
              </a:ext>
            </a:extLst>
          </p:cNvPr>
          <p:cNvSpPr>
            <a:spLocks noGrp="1"/>
          </p:cNvSpPr>
          <p:nvPr>
            <p:ph type="sldNum" sz="quarter" idx="12"/>
          </p:nvPr>
        </p:nvSpPr>
        <p:spPr/>
        <p:txBody>
          <a:bodyPr/>
          <a:lstStyle>
            <a:lvl1pPr>
              <a:defRPr/>
            </a:lvl1pPr>
          </a:lstStyle>
          <a:p>
            <a:pPr>
              <a:defRPr/>
            </a:pPr>
            <a:fld id="{4F28EE81-6D0C-4146-89D4-41D593C5A599}" type="slidenum">
              <a:rPr lang="ar-SA" altLang="en-US"/>
              <a:pPr>
                <a:defRPr/>
              </a:pPr>
              <a:t>‹#›</a:t>
            </a:fld>
            <a:endParaRPr lang="en-US" altLang="en-US"/>
          </a:p>
        </p:txBody>
      </p:sp>
    </p:spTree>
    <p:extLst>
      <p:ext uri="{BB962C8B-B14F-4D97-AF65-F5344CB8AC3E}">
        <p14:creationId xmlns:p14="http://schemas.microsoft.com/office/powerpoint/2010/main" val="2595776260"/>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7B03B15-EABB-4FD0-B89B-75D09047668C}"/>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04FF4646-5CBD-4571-9D9B-F0CEA3701CD9}"/>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C2D40F8F-5FD4-4F55-898C-B65D23D1D18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B9291DB-439C-4800-906A-0E979736EC74}"/>
              </a:ext>
            </a:extLst>
          </p:cNvPr>
          <p:cNvSpPr>
            <a:spLocks noGrp="1"/>
          </p:cNvSpPr>
          <p:nvPr>
            <p:ph type="sldNum" sz="quarter" idx="12"/>
          </p:nvPr>
        </p:nvSpPr>
        <p:spPr/>
        <p:txBody>
          <a:bodyPr/>
          <a:lstStyle>
            <a:lvl1pPr>
              <a:defRPr/>
            </a:lvl1pPr>
          </a:lstStyle>
          <a:p>
            <a:pPr>
              <a:defRPr/>
            </a:pPr>
            <a:fld id="{CA28FC1F-5F82-4130-873D-2F28372EB2D1}" type="slidenum">
              <a:rPr lang="ar-SA" altLang="en-US"/>
              <a:pPr>
                <a:defRPr/>
              </a:pPr>
              <a:t>‹#›</a:t>
            </a:fld>
            <a:endParaRPr lang="en-US" altLang="en-US"/>
          </a:p>
        </p:txBody>
      </p:sp>
    </p:spTree>
    <p:extLst>
      <p:ext uri="{BB962C8B-B14F-4D97-AF65-F5344CB8AC3E}">
        <p14:creationId xmlns:p14="http://schemas.microsoft.com/office/powerpoint/2010/main" val="3417583172"/>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AADD45-51DC-490D-8E1D-E798253255FB}"/>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880D852-844A-458B-926F-E27F29F220BB}"/>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941797B1-17FF-451A-ACA3-5B54C981552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81F949C1-DD4C-4071-BCC6-75C73280B586}"/>
              </a:ext>
            </a:extLst>
          </p:cNvPr>
          <p:cNvSpPr>
            <a:spLocks noGrp="1"/>
          </p:cNvSpPr>
          <p:nvPr>
            <p:ph type="sldNum" sz="quarter" idx="12"/>
          </p:nvPr>
        </p:nvSpPr>
        <p:spPr/>
        <p:txBody>
          <a:bodyPr/>
          <a:lstStyle>
            <a:lvl1pPr>
              <a:defRPr/>
            </a:lvl1pPr>
          </a:lstStyle>
          <a:p>
            <a:pPr>
              <a:defRPr/>
            </a:pPr>
            <a:fld id="{3E1F893E-2C01-4E1B-9870-F39BD8B25263}" type="slidenum">
              <a:rPr lang="ar-SA" altLang="en-US"/>
              <a:pPr>
                <a:defRPr/>
              </a:pPr>
              <a:t>‹#›</a:t>
            </a:fld>
            <a:endParaRPr lang="en-US" altLang="en-US"/>
          </a:p>
        </p:txBody>
      </p:sp>
    </p:spTree>
    <p:extLst>
      <p:ext uri="{BB962C8B-B14F-4D97-AF65-F5344CB8AC3E}">
        <p14:creationId xmlns:p14="http://schemas.microsoft.com/office/powerpoint/2010/main" val="1743519945"/>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136A623-5E31-4ED0-BC65-99734457B91B}"/>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42D4D2D4-B883-4914-9E44-E4D569DA4588}"/>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8558A17B-C6BF-43B3-A34B-67C6A912B8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23FF4D5D-AE75-4D08-ABA6-2BF70C01446E}"/>
              </a:ext>
            </a:extLst>
          </p:cNvPr>
          <p:cNvSpPr>
            <a:spLocks noGrp="1"/>
          </p:cNvSpPr>
          <p:nvPr>
            <p:ph type="sldNum" sz="quarter" idx="12"/>
          </p:nvPr>
        </p:nvSpPr>
        <p:spPr/>
        <p:txBody>
          <a:bodyPr/>
          <a:lstStyle>
            <a:lvl1pPr>
              <a:defRPr/>
            </a:lvl1pPr>
          </a:lstStyle>
          <a:p>
            <a:pPr>
              <a:defRPr/>
            </a:pPr>
            <a:fld id="{1CA03F88-2157-482C-9873-2AF70034B0B8}" type="slidenum">
              <a:rPr lang="ar-SA" altLang="en-US"/>
              <a:pPr>
                <a:defRPr/>
              </a:pPr>
              <a:t>‹#›</a:t>
            </a:fld>
            <a:endParaRPr lang="en-US" altLang="en-US"/>
          </a:p>
        </p:txBody>
      </p:sp>
    </p:spTree>
    <p:extLst>
      <p:ext uri="{BB962C8B-B14F-4D97-AF65-F5344CB8AC3E}">
        <p14:creationId xmlns:p14="http://schemas.microsoft.com/office/powerpoint/2010/main" val="1150059645"/>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27F95E-5478-4A2E-A0AE-65BE2CCC84F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7E9FA69C-E062-4809-9459-BC2A6ABAD77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D7F1CC1-616B-4E34-AE75-ABA1A617DE8A}"/>
              </a:ext>
            </a:extLst>
          </p:cNvPr>
          <p:cNvSpPr>
            <a:spLocks noGrp="1"/>
          </p:cNvSpPr>
          <p:nvPr>
            <p:ph type="sldNum" sz="quarter" idx="12"/>
          </p:nvPr>
        </p:nvSpPr>
        <p:spPr/>
        <p:txBody>
          <a:bodyPr/>
          <a:lstStyle>
            <a:lvl1pPr>
              <a:defRPr/>
            </a:lvl1pPr>
          </a:lstStyle>
          <a:p>
            <a:pPr>
              <a:defRPr/>
            </a:pPr>
            <a:fld id="{74B352DC-A8CC-44D8-8DAD-80F6B72AC02D}" type="slidenum">
              <a:rPr lang="ar-SA" altLang="en-US"/>
              <a:pPr>
                <a:defRPr/>
              </a:pPr>
              <a:t>‹#›</a:t>
            </a:fld>
            <a:endParaRPr lang="en-US" altLang="en-US"/>
          </a:p>
        </p:txBody>
      </p:sp>
    </p:spTree>
    <p:extLst>
      <p:ext uri="{BB962C8B-B14F-4D97-AF65-F5344CB8AC3E}">
        <p14:creationId xmlns:p14="http://schemas.microsoft.com/office/powerpoint/2010/main" val="2658938259"/>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C5E3F94-B38B-4D68-B7A8-2389FBF9C37D}"/>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01C5CC6-F5AE-4CCD-BAE9-AF78668488A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CA5ED457-3C23-4BFB-826E-01A09091B26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D52BF77-2A48-4D5F-8B06-E4385E98BFA0}"/>
              </a:ext>
            </a:extLst>
          </p:cNvPr>
          <p:cNvSpPr>
            <a:spLocks noGrp="1"/>
          </p:cNvSpPr>
          <p:nvPr>
            <p:ph type="sldNum" sz="quarter" idx="12"/>
          </p:nvPr>
        </p:nvSpPr>
        <p:spPr/>
        <p:txBody>
          <a:bodyPr/>
          <a:lstStyle>
            <a:lvl1pPr>
              <a:defRPr/>
            </a:lvl1pPr>
          </a:lstStyle>
          <a:p>
            <a:pPr>
              <a:defRPr/>
            </a:pPr>
            <a:fld id="{031FCA57-7C51-434D-8CCD-6FBD3D6650F9}" type="slidenum">
              <a:rPr lang="ar-SA" altLang="en-US"/>
              <a:pPr>
                <a:defRPr/>
              </a:pPr>
              <a:t>‹#›</a:t>
            </a:fld>
            <a:endParaRPr lang="en-US" altLang="en-US"/>
          </a:p>
        </p:txBody>
      </p:sp>
    </p:spTree>
    <p:extLst>
      <p:ext uri="{BB962C8B-B14F-4D97-AF65-F5344CB8AC3E}">
        <p14:creationId xmlns:p14="http://schemas.microsoft.com/office/powerpoint/2010/main" val="1480665413"/>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A6921B-C0E6-4191-8830-2D0B76B7573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45F865-29C1-4694-B850-1C243C5F3D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6E9633-E9B5-44E7-B3EA-65B19308CA17}"/>
              </a:ext>
            </a:extLst>
          </p:cNvPr>
          <p:cNvSpPr>
            <a:spLocks noGrp="1"/>
          </p:cNvSpPr>
          <p:nvPr>
            <p:ph type="sldNum" sz="quarter" idx="12"/>
          </p:nvPr>
        </p:nvSpPr>
        <p:spPr/>
        <p:txBody>
          <a:bodyPr/>
          <a:lstStyle>
            <a:lvl1pPr>
              <a:defRPr/>
            </a:lvl1pPr>
          </a:lstStyle>
          <a:p>
            <a:pPr>
              <a:defRPr/>
            </a:pPr>
            <a:fld id="{3D2919A7-6829-4BBE-9D94-66565664CE79}" type="slidenum">
              <a:rPr lang="ar-SA" altLang="en-US"/>
              <a:pPr>
                <a:defRPr/>
              </a:pPr>
              <a:t>‹#›</a:t>
            </a:fld>
            <a:endParaRPr lang="en-US" altLang="en-US"/>
          </a:p>
        </p:txBody>
      </p:sp>
    </p:spTree>
    <p:extLst>
      <p:ext uri="{BB962C8B-B14F-4D97-AF65-F5344CB8AC3E}">
        <p14:creationId xmlns:p14="http://schemas.microsoft.com/office/powerpoint/2010/main" val="3473283806"/>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06BEC73C-AA20-467F-9F93-44ACC215251E}"/>
              </a:ext>
            </a:extLst>
          </p:cNvPr>
          <p:cNvGrpSpPr>
            <a:grpSpLocks/>
          </p:cNvGrpSpPr>
          <p:nvPr/>
        </p:nvGrpSpPr>
        <p:grpSpPr bwMode="auto">
          <a:xfrm>
            <a:off x="0" y="0"/>
            <a:ext cx="9151938" cy="6858000"/>
            <a:chOff x="0" y="0"/>
            <a:chExt cx="9152467" cy="6858000"/>
          </a:xfrm>
        </p:grpSpPr>
        <p:pic>
          <p:nvPicPr>
            <p:cNvPr id="1032" name="Picture 7">
              <a:extLst>
                <a:ext uri="{FF2B5EF4-FFF2-40B4-BE49-F238E27FC236}">
                  <a16:creationId xmlns:a16="http://schemas.microsoft.com/office/drawing/2014/main" id="{D220536F-5843-424B-9B20-D64A64AEE0F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64DAD3F-65B0-4FE8-B2ED-93D36F616CD0}"/>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a:extLst>
                <a:ext uri="{FF2B5EF4-FFF2-40B4-BE49-F238E27FC236}">
                  <a16:creationId xmlns:a16="http://schemas.microsoft.com/office/drawing/2014/main" id="{3EF9999F-5D11-4202-A293-038813509C0B}"/>
                </a:ext>
              </a:extLst>
            </p:cNvPr>
            <p:cNvPicPr>
              <a:picLocks noChangeAspect="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a:extLst>
                <a:ext uri="{FF2B5EF4-FFF2-40B4-BE49-F238E27FC236}">
                  <a16:creationId xmlns:a16="http://schemas.microsoft.com/office/drawing/2014/main" id="{6064AD2B-111B-4909-8A67-D442F078E683}"/>
                </a:ext>
              </a:extLst>
            </p:cNvPr>
            <p:cNvPicPr>
              <a:picLocks noChangeAspect="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77808610-FB38-4C9C-B698-B58AAFB8BF7D}"/>
              </a:ext>
            </a:extLst>
          </p:cNvPr>
          <p:cNvSpPr>
            <a:spLocks noGrp="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32FD255C-D3DD-41C7-84B0-787AB9828E72}"/>
              </a:ext>
            </a:extLst>
          </p:cNvPr>
          <p:cNvSpPr>
            <a:spLocks noGrp="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CD2DA7-E7C3-4CBB-80CC-8DF3C09F8C0E}"/>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6D144A84-FFB5-4AC2-851F-2CD7EB7F7CB5}"/>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3156EDEB-5F40-40C1-968F-60F8CA4B173F}"/>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A73243C-EB34-4CD6-8E74-2004B596E68C}"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076" r:id="rId1"/>
    <p:sldLayoutId id="2147486077" r:id="rId2"/>
    <p:sldLayoutId id="2147486078" r:id="rId3"/>
    <p:sldLayoutId id="2147486079" r:id="rId4"/>
    <p:sldLayoutId id="2147486080" r:id="rId5"/>
    <p:sldLayoutId id="2147486081" r:id="rId6"/>
    <p:sldLayoutId id="2147486082" r:id="rId7"/>
    <p:sldLayoutId id="2147486083" r:id="rId8"/>
    <p:sldLayoutId id="2147486084" r:id="rId9"/>
    <p:sldLayoutId id="2147486085" r:id="rId10"/>
    <p:sldLayoutId id="2147486086" r:id="rId11"/>
    <p:sldLayoutId id="2147486087" r:id="rId12"/>
    <p:sldLayoutId id="2147486088" r:id="rId13"/>
    <p:sldLayoutId id="2147486089" r:id="rId14"/>
    <p:sldLayoutId id="2147486090" r:id="rId15"/>
    <p:sldLayoutId id="2147486091" r:id="rId16"/>
    <p:sldLayoutId id="2147486092" r:id="rId17"/>
  </p:sldLayoutIdLst>
  <p:transition advClick="0" advTm="5000"/>
  <p:hf sldNum="0" hdr="0" ftr="0" dt="0"/>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www.msa-cess.org/RelId/33637/ISvars/default/Home.htm"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msa-cess.org/RelId/33637/ISvars/default/Home.ht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msa-cess.org/RelId/33637/ISvars/default/Home.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C9E594A4-5679-43F6-BED7-60AD52902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76400"/>
            <a:ext cx="5410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a:hlinkClick r:id="rId5"/>
            <a:extLst>
              <a:ext uri="{FF2B5EF4-FFF2-40B4-BE49-F238E27FC236}">
                <a16:creationId xmlns:a16="http://schemas.microsoft.com/office/drawing/2014/main" id="{5A8B5FF2-5730-4BB8-AFE3-1F202B20A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5715000"/>
            <a:ext cx="3556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D064A25D-00F3-4346-A1C3-728D74EF88D6}"/>
              </a:ext>
            </a:extLst>
          </p:cNvPr>
          <p:cNvSpPr>
            <a:spLocks noGrp="1"/>
          </p:cNvSpPr>
          <p:nvPr>
            <p:ph type="title" idx="4294967295"/>
          </p:nvPr>
        </p:nvSpPr>
        <p:spPr>
          <a:xfrm>
            <a:off x="1206500" y="533400"/>
            <a:ext cx="6799263" cy="823913"/>
          </a:xfrm>
        </p:spPr>
        <p:txBody>
          <a:bodyPr/>
          <a:lstStyle/>
          <a:p>
            <a:pPr eaLnBrk="1" hangingPunct="1"/>
            <a:r>
              <a:rPr lang="en-US" altLang="en-US">
                <a:ln>
                  <a:noFill/>
                </a:ln>
                <a:solidFill>
                  <a:schemeClr val="tx1"/>
                </a:solidFill>
              </a:rPr>
              <a:t>Scientific Centre</a:t>
            </a:r>
          </a:p>
        </p:txBody>
      </p:sp>
      <p:pic>
        <p:nvPicPr>
          <p:cNvPr id="30723" name="Content Placeholder 4">
            <a:extLst>
              <a:ext uri="{FF2B5EF4-FFF2-40B4-BE49-F238E27FC236}">
                <a16:creationId xmlns:a16="http://schemas.microsoft.com/office/drawing/2014/main" id="{E39DC2F9-7E0D-4433-B195-F69A5CC98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50988"/>
            <a:ext cx="54038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Tareq Rajab Museum">
            <a:extLst>
              <a:ext uri="{FF2B5EF4-FFF2-40B4-BE49-F238E27FC236}">
                <a16:creationId xmlns:a16="http://schemas.microsoft.com/office/drawing/2014/main" id="{521EA26B-583F-4AAB-A591-2443B83F934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70063" y="1954213"/>
            <a:ext cx="5697537" cy="3714750"/>
          </a:xfrm>
          <a:noFill/>
        </p:spPr>
      </p:pic>
      <p:sp>
        <p:nvSpPr>
          <p:cNvPr id="31747" name="Rectangle 4">
            <a:extLst>
              <a:ext uri="{FF2B5EF4-FFF2-40B4-BE49-F238E27FC236}">
                <a16:creationId xmlns:a16="http://schemas.microsoft.com/office/drawing/2014/main" id="{F0FA66E4-AEA0-4520-AF6A-05E57BF680D9}"/>
              </a:ext>
            </a:extLst>
          </p:cNvPr>
          <p:cNvSpPr>
            <a:spLocks noGrp="1"/>
          </p:cNvSpPr>
          <p:nvPr>
            <p:ph type="title" idx="4294967295"/>
          </p:nvPr>
        </p:nvSpPr>
        <p:spPr>
          <a:xfrm>
            <a:off x="1176338" y="598488"/>
            <a:ext cx="6799262" cy="984250"/>
          </a:xfrm>
        </p:spPr>
        <p:txBody>
          <a:bodyPr/>
          <a:lstStyle/>
          <a:p>
            <a:pPr eaLnBrk="1" hangingPunct="1"/>
            <a:r>
              <a:rPr lang="en-US" altLang="en-US">
                <a:ln>
                  <a:noFill/>
                </a:ln>
                <a:solidFill>
                  <a:schemeClr val="tx1"/>
                </a:solidFill>
              </a:rPr>
              <a:t>Tareq Rajab Museum</a:t>
            </a:r>
          </a:p>
        </p:txBody>
      </p:sp>
    </p:spTree>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Light_Dome">
            <a:extLst>
              <a:ext uri="{FF2B5EF4-FFF2-40B4-BE49-F238E27FC236}">
                <a16:creationId xmlns:a16="http://schemas.microsoft.com/office/drawing/2014/main" id="{76A02915-12D4-4AB8-8C49-F4B86203228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890713"/>
            <a:ext cx="5638800" cy="3778250"/>
          </a:xfrm>
          <a:noFill/>
        </p:spPr>
      </p:pic>
      <p:sp>
        <p:nvSpPr>
          <p:cNvPr id="32771" name="Rectangle 4">
            <a:extLst>
              <a:ext uri="{FF2B5EF4-FFF2-40B4-BE49-F238E27FC236}">
                <a16:creationId xmlns:a16="http://schemas.microsoft.com/office/drawing/2014/main" id="{51200C6E-BA72-4E47-B207-CE277D921F4A}"/>
              </a:ext>
            </a:extLst>
          </p:cNvPr>
          <p:cNvSpPr>
            <a:spLocks noGrp="1"/>
          </p:cNvSpPr>
          <p:nvPr>
            <p:ph type="title" idx="4294967295"/>
          </p:nvPr>
        </p:nvSpPr>
        <p:spPr>
          <a:xfrm>
            <a:off x="1146175" y="587375"/>
            <a:ext cx="6799263" cy="1012825"/>
          </a:xfrm>
        </p:spPr>
        <p:txBody>
          <a:bodyPr/>
          <a:lstStyle/>
          <a:p>
            <a:pPr eaLnBrk="1" hangingPunct="1"/>
            <a:r>
              <a:rPr lang="en-US" altLang="en-US">
                <a:ln>
                  <a:noFill/>
                </a:ln>
                <a:solidFill>
                  <a:schemeClr val="tx1"/>
                </a:solidFill>
              </a:rPr>
              <a:t>Light Dome</a:t>
            </a:r>
          </a:p>
        </p:txBody>
      </p:sp>
    </p:spTree>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F70A1EA1-F21D-495E-8AE0-32B42B2510A9}"/>
              </a:ext>
            </a:extLst>
          </p:cNvPr>
          <p:cNvSpPr>
            <a:spLocks noGrp="1"/>
          </p:cNvSpPr>
          <p:nvPr>
            <p:ph type="title" idx="4294967295"/>
          </p:nvPr>
        </p:nvSpPr>
        <p:spPr>
          <a:xfrm>
            <a:off x="1176338" y="588963"/>
            <a:ext cx="6799262" cy="1163637"/>
          </a:xfrm>
        </p:spPr>
        <p:txBody>
          <a:bodyPr/>
          <a:lstStyle/>
          <a:p>
            <a:pPr eaLnBrk="1" hangingPunct="1"/>
            <a:r>
              <a:rPr lang="en-US" altLang="en-US">
                <a:ln>
                  <a:noFill/>
                </a:ln>
                <a:solidFill>
                  <a:schemeClr val="tx1"/>
                </a:solidFill>
              </a:rPr>
              <a:t>Al Zumerida Hall</a:t>
            </a:r>
          </a:p>
        </p:txBody>
      </p:sp>
      <p:pic>
        <p:nvPicPr>
          <p:cNvPr id="33795" name="Content Placeholder 4">
            <a:extLst>
              <a:ext uri="{FF2B5EF4-FFF2-40B4-BE49-F238E27FC236}">
                <a16:creationId xmlns:a16="http://schemas.microsoft.com/office/drawing/2014/main" id="{5F90E708-FEDE-4E5A-B499-66358D5F6A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5489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CC95F6B-21FB-4AE7-BE23-7A47059BE18A}"/>
              </a:ext>
            </a:extLst>
          </p:cNvPr>
          <p:cNvSpPr>
            <a:spLocks noGrp="1"/>
          </p:cNvSpPr>
          <p:nvPr>
            <p:ph type="title" idx="4294967295"/>
          </p:nvPr>
        </p:nvSpPr>
        <p:spPr>
          <a:xfrm>
            <a:off x="-152400" y="2667000"/>
            <a:ext cx="8229600" cy="1460500"/>
          </a:xfrm>
        </p:spPr>
        <p:txBody>
          <a:bodyPr/>
          <a:lstStyle/>
          <a:p>
            <a:pPr eaLnBrk="1" hangingPunct="1"/>
            <a:r>
              <a:rPr lang="en-US" altLang="en-US" sz="4800" b="1">
                <a:ln>
                  <a:noFill/>
                </a:ln>
                <a:solidFill>
                  <a:schemeClr val="tx1"/>
                </a:solidFill>
              </a:rPr>
              <a:t>     </a:t>
            </a:r>
            <a:r>
              <a:rPr lang="en-US" altLang="en-US">
                <a:ln>
                  <a:noFill/>
                </a:ln>
                <a:solidFill>
                  <a:schemeClr val="tx1"/>
                </a:solidFill>
              </a:rPr>
              <a:t>Places to Visit</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9D19F9D2-B469-4F6A-BF0F-E042BF258157}"/>
              </a:ext>
            </a:extLst>
          </p:cNvPr>
          <p:cNvSpPr>
            <a:spLocks noGrp="1"/>
          </p:cNvSpPr>
          <p:nvPr>
            <p:ph type="title" idx="4294967295"/>
          </p:nvPr>
        </p:nvSpPr>
        <p:spPr>
          <a:xfrm>
            <a:off x="1152525" y="542925"/>
            <a:ext cx="6799263" cy="1303338"/>
          </a:xfrm>
        </p:spPr>
        <p:txBody>
          <a:bodyPr/>
          <a:lstStyle/>
          <a:p>
            <a:pPr eaLnBrk="1" hangingPunct="1"/>
            <a:r>
              <a:rPr lang="en-US" altLang="en-US">
                <a:ln>
                  <a:noFill/>
                </a:ln>
                <a:solidFill>
                  <a:schemeClr val="tx1"/>
                </a:solidFill>
              </a:rPr>
              <a:t>Sheikh Jaber Al-Ahmed Cultural Center</a:t>
            </a:r>
          </a:p>
        </p:txBody>
      </p:sp>
      <p:pic>
        <p:nvPicPr>
          <p:cNvPr id="35843" name="Picture 4" descr="Image result for kuwait cultural center">
            <a:extLst>
              <a:ext uri="{FF2B5EF4-FFF2-40B4-BE49-F238E27FC236}">
                <a16:creationId xmlns:a16="http://schemas.microsoft.com/office/drawing/2014/main" id="{360B6113-4777-43D3-B3C4-9C9865179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1846263"/>
            <a:ext cx="6450013"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F2E11A2A-022E-4AB2-816C-7B68A072AC62}"/>
              </a:ext>
            </a:extLst>
          </p:cNvPr>
          <p:cNvSpPr>
            <a:spLocks noGrp="1"/>
          </p:cNvSpPr>
          <p:nvPr>
            <p:ph type="title" idx="4294967295"/>
          </p:nvPr>
        </p:nvSpPr>
        <p:spPr>
          <a:xfrm>
            <a:off x="1152525" y="542925"/>
            <a:ext cx="6799263" cy="1303338"/>
          </a:xfrm>
        </p:spPr>
        <p:txBody>
          <a:bodyPr/>
          <a:lstStyle/>
          <a:p>
            <a:pPr eaLnBrk="1" hangingPunct="1"/>
            <a:r>
              <a:rPr lang="en-US" altLang="en-US">
                <a:ln>
                  <a:noFill/>
                </a:ln>
                <a:solidFill>
                  <a:schemeClr val="tx1"/>
                </a:solidFill>
              </a:rPr>
              <a:t>Grand Mosque</a:t>
            </a:r>
          </a:p>
        </p:txBody>
      </p:sp>
      <p:pic>
        <p:nvPicPr>
          <p:cNvPr id="36867" name="Picture 4" descr="Image result for grand mosque kuwait">
            <a:extLst>
              <a:ext uri="{FF2B5EF4-FFF2-40B4-BE49-F238E27FC236}">
                <a16:creationId xmlns:a16="http://schemas.microsoft.com/office/drawing/2014/main" id="{AD963F52-4052-4657-8477-85596E04E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Related image">
            <a:extLst>
              <a:ext uri="{FF2B5EF4-FFF2-40B4-BE49-F238E27FC236}">
                <a16:creationId xmlns:a16="http://schemas.microsoft.com/office/drawing/2014/main" id="{7FD5D02A-007D-48D4-9C16-9FB91B267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29000"/>
            <a:ext cx="3733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Hilton_Resort_beach">
            <a:extLst>
              <a:ext uri="{FF2B5EF4-FFF2-40B4-BE49-F238E27FC236}">
                <a16:creationId xmlns:a16="http://schemas.microsoft.com/office/drawing/2014/main" id="{1DF7AD75-A71F-4A9C-894A-470A56CE00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8200" y="1447800"/>
            <a:ext cx="3505200" cy="3124200"/>
          </a:xfrm>
          <a:noFill/>
        </p:spPr>
      </p:pic>
      <p:sp>
        <p:nvSpPr>
          <p:cNvPr id="37891" name="Rectangle 4">
            <a:extLst>
              <a:ext uri="{FF2B5EF4-FFF2-40B4-BE49-F238E27FC236}">
                <a16:creationId xmlns:a16="http://schemas.microsoft.com/office/drawing/2014/main" id="{81A26129-C7A8-45B1-A719-89BCFDEDBA36}"/>
              </a:ext>
            </a:extLst>
          </p:cNvPr>
          <p:cNvSpPr>
            <a:spLocks noGrp="1"/>
          </p:cNvSpPr>
          <p:nvPr>
            <p:ph type="title" idx="4294967295"/>
          </p:nvPr>
        </p:nvSpPr>
        <p:spPr>
          <a:xfrm>
            <a:off x="1152525" y="542925"/>
            <a:ext cx="6799263" cy="1303338"/>
          </a:xfrm>
        </p:spPr>
        <p:txBody>
          <a:bodyPr/>
          <a:lstStyle/>
          <a:p>
            <a:pPr eaLnBrk="1" hangingPunct="1"/>
            <a:r>
              <a:rPr lang="en-US" altLang="en-US">
                <a:ln>
                  <a:noFill/>
                </a:ln>
                <a:solidFill>
                  <a:schemeClr val="tx1"/>
                </a:solidFill>
              </a:rPr>
              <a:t>Hilton Beach &amp; Pool</a:t>
            </a:r>
          </a:p>
        </p:txBody>
      </p:sp>
      <p:pic>
        <p:nvPicPr>
          <p:cNvPr id="37892" name="Picture 6" descr="swimming_Hilton">
            <a:extLst>
              <a:ext uri="{FF2B5EF4-FFF2-40B4-BE49-F238E27FC236}">
                <a16:creationId xmlns:a16="http://schemas.microsoft.com/office/drawing/2014/main" id="{90BC4689-DFE1-4286-95BC-D260BBE7D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276600"/>
            <a:ext cx="39830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Shuwaikh_beach">
            <a:extLst>
              <a:ext uri="{FF2B5EF4-FFF2-40B4-BE49-F238E27FC236}">
                <a16:creationId xmlns:a16="http://schemas.microsoft.com/office/drawing/2014/main" id="{B2DE4DBC-9380-4A7A-BA85-E0543F00A0E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1905000"/>
            <a:ext cx="5715000" cy="3817938"/>
          </a:xfrm>
          <a:noFill/>
        </p:spPr>
      </p:pic>
      <p:sp>
        <p:nvSpPr>
          <p:cNvPr id="38915" name="Rectangle 4">
            <a:extLst>
              <a:ext uri="{FF2B5EF4-FFF2-40B4-BE49-F238E27FC236}">
                <a16:creationId xmlns:a16="http://schemas.microsoft.com/office/drawing/2014/main" id="{741D3498-7D27-493E-B0F0-7DC46FB06509}"/>
              </a:ext>
            </a:extLst>
          </p:cNvPr>
          <p:cNvSpPr>
            <a:spLocks noGrp="1"/>
          </p:cNvSpPr>
          <p:nvPr>
            <p:ph type="title" idx="4294967295"/>
          </p:nvPr>
        </p:nvSpPr>
        <p:spPr>
          <a:xfrm>
            <a:off x="228600" y="538163"/>
            <a:ext cx="8229600" cy="1384300"/>
          </a:xfrm>
        </p:spPr>
        <p:txBody>
          <a:bodyPr/>
          <a:lstStyle/>
          <a:p>
            <a:pPr eaLnBrk="1" hangingPunct="1"/>
            <a:r>
              <a:rPr lang="en-US" altLang="en-US">
                <a:ln>
                  <a:noFill/>
                </a:ln>
                <a:solidFill>
                  <a:schemeClr val="tx1"/>
                </a:solidFill>
              </a:rPr>
              <a:t>Shuwaikh Beach</a:t>
            </a:r>
          </a:p>
        </p:txBody>
      </p:sp>
    </p:spTree>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Marina-Celebration">
            <a:extLst>
              <a:ext uri="{FF2B5EF4-FFF2-40B4-BE49-F238E27FC236}">
                <a16:creationId xmlns:a16="http://schemas.microsoft.com/office/drawing/2014/main" id="{C450F1C3-53E8-4C89-BB61-074B5791927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05000" y="1981200"/>
            <a:ext cx="5791200" cy="3505200"/>
          </a:xfrm>
          <a:noFill/>
        </p:spPr>
      </p:pic>
      <p:sp>
        <p:nvSpPr>
          <p:cNvPr id="39939" name="Rectangle 4">
            <a:extLst>
              <a:ext uri="{FF2B5EF4-FFF2-40B4-BE49-F238E27FC236}">
                <a16:creationId xmlns:a16="http://schemas.microsoft.com/office/drawing/2014/main" id="{FC805EC1-2F58-4BC8-A5B4-FDB3012BEB13}"/>
              </a:ext>
            </a:extLst>
          </p:cNvPr>
          <p:cNvSpPr>
            <a:spLocks noGrp="1"/>
          </p:cNvSpPr>
          <p:nvPr>
            <p:ph type="title" idx="4294967295"/>
          </p:nvPr>
        </p:nvSpPr>
        <p:spPr>
          <a:xfrm>
            <a:off x="457200" y="552450"/>
            <a:ext cx="8229600" cy="1200150"/>
          </a:xfrm>
        </p:spPr>
        <p:txBody>
          <a:bodyPr/>
          <a:lstStyle/>
          <a:p>
            <a:pPr eaLnBrk="1" hangingPunct="1"/>
            <a:r>
              <a:rPr lang="en-US" altLang="en-US">
                <a:ln>
                  <a:noFill/>
                </a:ln>
                <a:solidFill>
                  <a:schemeClr val="tx1"/>
                </a:solidFill>
              </a:rPr>
              <a:t>Marina Walkway</a:t>
            </a:r>
          </a:p>
        </p:txBody>
      </p:sp>
    </p:spTree>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14D94850-E4C7-4527-9BB7-C3E9FDB64A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814513"/>
            <a:ext cx="30321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181FEF74-AC15-41B3-A2A3-C604F36E405B}"/>
              </a:ext>
            </a:extLst>
          </p:cNvPr>
          <p:cNvSpPr>
            <a:spLocks noGrp="1"/>
          </p:cNvSpPr>
          <p:nvPr>
            <p:ph type="ctrTitle" idx="4294967295"/>
          </p:nvPr>
        </p:nvSpPr>
        <p:spPr>
          <a:xfrm>
            <a:off x="-152400" y="2667000"/>
            <a:ext cx="7772400" cy="1477963"/>
          </a:xfrm>
        </p:spPr>
        <p:txBody>
          <a:bodyPr/>
          <a:lstStyle/>
          <a:p>
            <a:pPr eaLnBrk="1" hangingPunct="1"/>
            <a:r>
              <a:rPr lang="en-US" altLang="en-US" sz="6600">
                <a:ln>
                  <a:noFill/>
                </a:ln>
                <a:solidFill>
                  <a:srgbClr val="CC3300"/>
                </a:solidFill>
              </a:rPr>
              <a:t>        </a:t>
            </a:r>
            <a:br>
              <a:rPr lang="en-US" altLang="en-US" sz="6600">
                <a:ln>
                  <a:noFill/>
                </a:ln>
                <a:solidFill>
                  <a:srgbClr val="CC3300"/>
                </a:solidFill>
              </a:rPr>
            </a:br>
            <a:br>
              <a:rPr lang="en-US" altLang="en-US" sz="6600">
                <a:ln>
                  <a:noFill/>
                </a:ln>
                <a:solidFill>
                  <a:srgbClr val="CC3300"/>
                </a:solidFill>
              </a:rPr>
            </a:br>
            <a:r>
              <a:rPr lang="en-US" altLang="en-US" sz="6600">
                <a:ln>
                  <a:noFill/>
                </a:ln>
                <a:solidFill>
                  <a:srgbClr val="CC3300"/>
                </a:solidFill>
              </a:rPr>
              <a:t>        </a:t>
            </a:r>
            <a:r>
              <a:rPr lang="en-US" altLang="en-US" sz="7200" b="1">
                <a:ln>
                  <a:noFill/>
                </a:ln>
                <a:solidFill>
                  <a:schemeClr val="tx1"/>
                </a:solidFill>
              </a:rPr>
              <a:t>Kuwait</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Entertainment-Park">
            <a:extLst>
              <a:ext uri="{FF2B5EF4-FFF2-40B4-BE49-F238E27FC236}">
                <a16:creationId xmlns:a16="http://schemas.microsoft.com/office/drawing/2014/main" id="{2C60E77E-00A0-438A-B538-925AA5AE10B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19238" y="1914525"/>
            <a:ext cx="6346825" cy="3844925"/>
          </a:xfrm>
          <a:noFill/>
        </p:spPr>
      </p:pic>
      <p:sp>
        <p:nvSpPr>
          <p:cNvPr id="40963" name="Rectangle 4">
            <a:extLst>
              <a:ext uri="{FF2B5EF4-FFF2-40B4-BE49-F238E27FC236}">
                <a16:creationId xmlns:a16="http://schemas.microsoft.com/office/drawing/2014/main" id="{CBD3E9FA-ECE9-4470-B348-529EFF9543D4}"/>
              </a:ext>
            </a:extLst>
          </p:cNvPr>
          <p:cNvSpPr>
            <a:spLocks noGrp="1"/>
          </p:cNvSpPr>
          <p:nvPr>
            <p:ph type="title" idx="4294967295"/>
          </p:nvPr>
        </p:nvSpPr>
        <p:spPr>
          <a:xfrm>
            <a:off x="1066800" y="533400"/>
            <a:ext cx="6799263" cy="1143000"/>
          </a:xfrm>
        </p:spPr>
        <p:txBody>
          <a:bodyPr/>
          <a:lstStyle/>
          <a:p>
            <a:pPr eaLnBrk="1" hangingPunct="1"/>
            <a:r>
              <a:rPr lang="en-US" altLang="en-US">
                <a:ln>
                  <a:noFill/>
                </a:ln>
                <a:solidFill>
                  <a:schemeClr val="tx1"/>
                </a:solidFill>
              </a:rPr>
              <a:t>Entertainment Park</a:t>
            </a:r>
          </a:p>
        </p:txBody>
      </p:sp>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Kuwait_marina_beach">
            <a:extLst>
              <a:ext uri="{FF2B5EF4-FFF2-40B4-BE49-F238E27FC236}">
                <a16:creationId xmlns:a16="http://schemas.microsoft.com/office/drawing/2014/main" id="{77964308-C34B-45A5-94F7-8AED0D86A22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00400" y="1474788"/>
            <a:ext cx="3233738" cy="4687887"/>
          </a:xfrm>
          <a:noFill/>
        </p:spPr>
      </p:pic>
      <p:sp>
        <p:nvSpPr>
          <p:cNvPr id="41987" name="Rectangle 4">
            <a:extLst>
              <a:ext uri="{FF2B5EF4-FFF2-40B4-BE49-F238E27FC236}">
                <a16:creationId xmlns:a16="http://schemas.microsoft.com/office/drawing/2014/main" id="{5A247C66-3316-4FDF-BD4B-EE8C28CEB6E6}"/>
              </a:ext>
            </a:extLst>
          </p:cNvPr>
          <p:cNvSpPr>
            <a:spLocks noGrp="1"/>
          </p:cNvSpPr>
          <p:nvPr>
            <p:ph type="title" idx="4294967295"/>
          </p:nvPr>
        </p:nvSpPr>
        <p:spPr>
          <a:xfrm>
            <a:off x="1295400" y="533400"/>
            <a:ext cx="6799263" cy="1143000"/>
          </a:xfrm>
        </p:spPr>
        <p:txBody>
          <a:bodyPr/>
          <a:lstStyle/>
          <a:p>
            <a:pPr eaLnBrk="1" hangingPunct="1"/>
            <a:r>
              <a:rPr lang="en-US" altLang="en-US">
                <a:ln>
                  <a:noFill/>
                </a:ln>
                <a:solidFill>
                  <a:schemeClr val="tx1"/>
                </a:solidFill>
              </a:rPr>
              <a:t>Water Play</a:t>
            </a:r>
          </a:p>
        </p:txBody>
      </p:sp>
    </p:spTree>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Sports">
            <a:extLst>
              <a:ext uri="{FF2B5EF4-FFF2-40B4-BE49-F238E27FC236}">
                <a16:creationId xmlns:a16="http://schemas.microsoft.com/office/drawing/2014/main" id="{DADDFF77-76F9-4155-BA0D-ADCBB5CF88F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05000" y="1676400"/>
            <a:ext cx="5410200" cy="4057650"/>
          </a:xfrm>
          <a:noFill/>
        </p:spPr>
      </p:pic>
      <p:sp>
        <p:nvSpPr>
          <p:cNvPr id="43011" name="Rectangle 4">
            <a:extLst>
              <a:ext uri="{FF2B5EF4-FFF2-40B4-BE49-F238E27FC236}">
                <a16:creationId xmlns:a16="http://schemas.microsoft.com/office/drawing/2014/main" id="{DC701CC2-6C2C-41B1-84F6-486B37A7D440}"/>
              </a:ext>
            </a:extLst>
          </p:cNvPr>
          <p:cNvSpPr>
            <a:spLocks noGrp="1"/>
          </p:cNvSpPr>
          <p:nvPr>
            <p:ph type="title" idx="4294967295"/>
          </p:nvPr>
        </p:nvSpPr>
        <p:spPr>
          <a:xfrm>
            <a:off x="1371600" y="550863"/>
            <a:ext cx="6799263" cy="1049337"/>
          </a:xfrm>
        </p:spPr>
        <p:txBody>
          <a:bodyPr/>
          <a:lstStyle/>
          <a:p>
            <a:pPr eaLnBrk="1" hangingPunct="1"/>
            <a:r>
              <a:rPr lang="en-US" altLang="en-US">
                <a:ln>
                  <a:noFill/>
                </a:ln>
                <a:solidFill>
                  <a:schemeClr val="tx1"/>
                </a:solidFill>
              </a:rPr>
              <a:t>Ice Skating and Hockey</a:t>
            </a:r>
          </a:p>
        </p:txBody>
      </p:sp>
    </p:spTree>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7D64-D6A5-4F26-855E-8A619ECF3BCF}"/>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AL HamraTower </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4035" name="Picture 3" descr="Image result for al hamra tower kuwait">
            <a:extLst>
              <a:ext uri="{FF2B5EF4-FFF2-40B4-BE49-F238E27FC236}">
                <a16:creationId xmlns:a16="http://schemas.microsoft.com/office/drawing/2014/main" id="{A0A98522-C591-4164-B5A9-D5C056281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47800"/>
            <a:ext cx="403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8874-78C8-4F78-984F-F3300E323874}"/>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Kuwait National Museum</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5059" name="Picture 5" descr="Image result for kuwait national museum">
            <a:extLst>
              <a:ext uri="{FF2B5EF4-FFF2-40B4-BE49-F238E27FC236}">
                <a16:creationId xmlns:a16="http://schemas.microsoft.com/office/drawing/2014/main" id="{CC8D6A9A-06BA-4276-A607-1ACAC92A6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41500"/>
            <a:ext cx="64008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4E04-3693-4B10-80C7-9E7FB717BB8C}"/>
              </a:ext>
            </a:extLst>
          </p:cNvPr>
          <p:cNvSpPr>
            <a:spLocks noGrp="1"/>
          </p:cNvSpPr>
          <p:nvPr>
            <p:ph type="title" idx="4294967295"/>
          </p:nvPr>
        </p:nvSpPr>
        <p:spPr>
          <a:xfrm>
            <a:off x="982663" y="533400"/>
            <a:ext cx="6799262" cy="822325"/>
          </a:xfrm>
        </p:spPr>
        <p:txBody>
          <a:bodyPr rtlCol="0">
            <a:normAutofit/>
          </a:bodyPr>
          <a:lstStyle/>
          <a:p>
            <a:pPr eaLnBrk="1" fontAlgn="auto" hangingPunct="1">
              <a:spcAft>
                <a:spcPts val="0"/>
              </a:spcAft>
              <a:defRPr/>
            </a:pPr>
            <a:r>
              <a:rPr lang="en-US" sz="3600" dirty="0">
                <a:solidFill>
                  <a:schemeClr val="tx1"/>
                </a:solidFill>
              </a:rPr>
              <a:t>Souk Al-</a:t>
            </a:r>
            <a:r>
              <a:rPr lang="en-US" sz="3600" dirty="0" err="1">
                <a:solidFill>
                  <a:schemeClr val="tx1"/>
                </a:solidFill>
              </a:rPr>
              <a:t>Mubarakiya</a:t>
            </a:r>
            <a:endParaRPr lang="en-US" sz="3600" dirty="0">
              <a:solidFill>
                <a:schemeClr val="tx1">
                  <a:lumMod val="85000"/>
                  <a:lumOff val="15000"/>
                </a:schemeClr>
              </a:solidFill>
            </a:endParaRPr>
          </a:p>
        </p:txBody>
      </p:sp>
      <p:pic>
        <p:nvPicPr>
          <p:cNvPr id="46083" name="Picture 3">
            <a:extLst>
              <a:ext uri="{FF2B5EF4-FFF2-40B4-BE49-F238E27FC236}">
                <a16:creationId xmlns:a16="http://schemas.microsoft.com/office/drawing/2014/main" id="{FB616094-CDDB-48F7-A072-4023F25CEB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663" y="3810000"/>
            <a:ext cx="33528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9F2CD7F7-31D3-47BC-B68F-270A28A370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517650"/>
            <a:ext cx="33528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a:extLst>
              <a:ext uri="{FF2B5EF4-FFF2-40B4-BE49-F238E27FC236}">
                <a16:creationId xmlns:a16="http://schemas.microsoft.com/office/drawing/2014/main" id="{B83E48DD-D178-4434-9479-30B5093694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17650"/>
            <a:ext cx="35052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a:extLst>
              <a:ext uri="{FF2B5EF4-FFF2-40B4-BE49-F238E27FC236}">
                <a16:creationId xmlns:a16="http://schemas.microsoft.com/office/drawing/2014/main" id="{C8E99C68-D163-4FF9-85CE-9CB984730C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02063"/>
            <a:ext cx="350520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2782-EBB7-4DA1-9E5D-5E21C82F0AA9}"/>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Failaka Island</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7107" name="Picture 3">
            <a:extLst>
              <a:ext uri="{FF2B5EF4-FFF2-40B4-BE49-F238E27FC236}">
                <a16:creationId xmlns:a16="http://schemas.microsoft.com/office/drawing/2014/main" id="{C014ADE0-CB95-49D8-A158-D81BC60CD7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524000"/>
            <a:ext cx="426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4726F3C3-F205-4526-A866-3675135A31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2286000"/>
            <a:ext cx="32575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2F2D-05B9-47C9-962A-9F1571813FA1}"/>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House of Mirrors</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8131" name="Picture 3" descr="Related image">
            <a:extLst>
              <a:ext uri="{FF2B5EF4-FFF2-40B4-BE49-F238E27FC236}">
                <a16:creationId xmlns:a16="http://schemas.microsoft.com/office/drawing/2014/main" id="{0968E5CA-0B72-419A-A239-E9FED2699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21" r="4120" b="-2"/>
          <a:stretch>
            <a:fillRect/>
          </a:stretch>
        </p:blipFill>
        <p:spPr bwMode="auto">
          <a:xfrm>
            <a:off x="762000" y="14478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Related image">
            <a:extLst>
              <a:ext uri="{FF2B5EF4-FFF2-40B4-BE49-F238E27FC236}">
                <a16:creationId xmlns:a16="http://schemas.microsoft.com/office/drawing/2014/main" id="{CD8B457D-8942-467C-83F9-F49912016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3733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57ACCC9-4550-4C14-A311-4FEF486DC276}"/>
              </a:ext>
            </a:extLst>
          </p:cNvPr>
          <p:cNvSpPr>
            <a:spLocks noGrp="1"/>
          </p:cNvSpPr>
          <p:nvPr>
            <p:ph type="title" idx="4294967295"/>
          </p:nvPr>
        </p:nvSpPr>
        <p:spPr>
          <a:xfrm>
            <a:off x="-36513" y="2667000"/>
            <a:ext cx="8229601" cy="1384300"/>
          </a:xfrm>
        </p:spPr>
        <p:txBody>
          <a:bodyPr/>
          <a:lstStyle/>
          <a:p>
            <a:pPr eaLnBrk="1" hangingPunct="1"/>
            <a:r>
              <a:rPr lang="en-US" altLang="en-US" sz="4800" b="1">
                <a:ln>
                  <a:noFill/>
                </a:ln>
              </a:rPr>
              <a:t>      </a:t>
            </a:r>
            <a:r>
              <a:rPr lang="en-US" altLang="en-US">
                <a:ln>
                  <a:noFill/>
                </a:ln>
                <a:solidFill>
                  <a:schemeClr val="tx1"/>
                </a:solidFill>
              </a:rPr>
              <a:t>Shopping</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6A76BD80-22B1-4B63-A807-3D4E7FEF72C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1219200"/>
            <a:ext cx="5726113" cy="4724400"/>
          </a:xfrm>
          <a:noFill/>
        </p:spPr>
      </p:pic>
      <p:sp>
        <p:nvSpPr>
          <p:cNvPr id="50179" name="Title 1">
            <a:extLst>
              <a:ext uri="{FF2B5EF4-FFF2-40B4-BE49-F238E27FC236}">
                <a16:creationId xmlns:a16="http://schemas.microsoft.com/office/drawing/2014/main" id="{B02F128E-EE84-4BE1-A4CE-F1F2044A4DD4}"/>
              </a:ext>
            </a:extLst>
          </p:cNvPr>
          <p:cNvSpPr>
            <a:spLocks noGrp="1"/>
          </p:cNvSpPr>
          <p:nvPr>
            <p:ph type="title" idx="4294967295"/>
          </p:nvPr>
        </p:nvSpPr>
        <p:spPr>
          <a:xfrm>
            <a:off x="990600" y="358775"/>
            <a:ext cx="6799263" cy="1066800"/>
          </a:xfrm>
        </p:spPr>
        <p:txBody>
          <a:bodyPr/>
          <a:lstStyle/>
          <a:p>
            <a:pPr eaLnBrk="1" hangingPunct="1"/>
            <a:r>
              <a:rPr lang="en-US" altLang="en-US">
                <a:ln>
                  <a:noFill/>
                </a:ln>
                <a:solidFill>
                  <a:schemeClr val="tx1"/>
                </a:solidFill>
              </a:rPr>
              <a:t>The Avenues</a:t>
            </a:r>
          </a:p>
        </p:txBody>
      </p:sp>
    </p:spTree>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D7004E1-E637-4F75-98BC-2508E7BA1305}"/>
              </a:ext>
            </a:extLst>
          </p:cNvPr>
          <p:cNvSpPr>
            <a:spLocks noGrp="1"/>
          </p:cNvSpPr>
          <p:nvPr>
            <p:ph type="title" idx="4294967295"/>
          </p:nvPr>
        </p:nvSpPr>
        <p:spPr>
          <a:xfrm>
            <a:off x="152400" y="2590800"/>
            <a:ext cx="8229600" cy="1536700"/>
          </a:xfrm>
        </p:spPr>
        <p:txBody>
          <a:bodyPr/>
          <a:lstStyle/>
          <a:p>
            <a:pPr eaLnBrk="1" hangingPunct="1"/>
            <a:r>
              <a:rPr lang="en-US" altLang="en-US" sz="4800" b="1">
                <a:ln>
                  <a:noFill/>
                </a:ln>
              </a:rPr>
              <a:t>     </a:t>
            </a:r>
            <a:r>
              <a:rPr lang="en-US" altLang="en-US">
                <a:ln>
                  <a:noFill/>
                </a:ln>
                <a:solidFill>
                  <a:schemeClr val="tx1"/>
                </a:solidFill>
              </a:rPr>
              <a:t>Introduction</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F48EBC45-A975-409E-8F2B-301A1D278ED9}"/>
              </a:ext>
            </a:extLst>
          </p:cNvPr>
          <p:cNvSpPr>
            <a:spLocks noGrp="1"/>
          </p:cNvSpPr>
          <p:nvPr>
            <p:ph type="title" idx="4294967295"/>
          </p:nvPr>
        </p:nvSpPr>
        <p:spPr>
          <a:xfrm>
            <a:off x="1152525" y="609600"/>
            <a:ext cx="6799263" cy="990600"/>
          </a:xfrm>
        </p:spPr>
        <p:txBody>
          <a:bodyPr/>
          <a:lstStyle/>
          <a:p>
            <a:pPr eaLnBrk="1" hangingPunct="1"/>
            <a:r>
              <a:rPr lang="en-US" altLang="en-US">
                <a:ln>
                  <a:noFill/>
                </a:ln>
                <a:solidFill>
                  <a:schemeClr val="tx1"/>
                </a:solidFill>
              </a:rPr>
              <a:t>Souq Sharq Mall</a:t>
            </a:r>
          </a:p>
        </p:txBody>
      </p:sp>
      <p:pic>
        <p:nvPicPr>
          <p:cNvPr id="51203" name="Picture 1">
            <a:extLst>
              <a:ext uri="{FF2B5EF4-FFF2-40B4-BE49-F238E27FC236}">
                <a16:creationId xmlns:a16="http://schemas.microsoft.com/office/drawing/2014/main" id="{DDC357B1-C26B-4AD8-BBE2-D4D2BEC07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20850"/>
            <a:ext cx="58674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A17F53DF-B5A8-41D8-9871-2C499EB973DF}"/>
              </a:ext>
            </a:extLst>
          </p:cNvPr>
          <p:cNvSpPr>
            <a:spLocks noGrp="1"/>
          </p:cNvSpPr>
          <p:nvPr>
            <p:ph type="title" idx="4294967295"/>
          </p:nvPr>
        </p:nvSpPr>
        <p:spPr>
          <a:xfrm>
            <a:off x="838200" y="533400"/>
            <a:ext cx="6799263" cy="1303338"/>
          </a:xfrm>
        </p:spPr>
        <p:txBody>
          <a:bodyPr/>
          <a:lstStyle/>
          <a:p>
            <a:pPr eaLnBrk="1" hangingPunct="1"/>
            <a:r>
              <a:rPr lang="en-US" altLang="en-US">
                <a:ln>
                  <a:noFill/>
                </a:ln>
                <a:solidFill>
                  <a:schemeClr val="tx1"/>
                </a:solidFill>
              </a:rPr>
              <a:t>Al Kout Mall</a:t>
            </a:r>
          </a:p>
        </p:txBody>
      </p:sp>
      <p:pic>
        <p:nvPicPr>
          <p:cNvPr id="52227" name="Picture 2">
            <a:extLst>
              <a:ext uri="{FF2B5EF4-FFF2-40B4-BE49-F238E27FC236}">
                <a16:creationId xmlns:a16="http://schemas.microsoft.com/office/drawing/2014/main" id="{5D19652A-5846-4DEA-A0C8-5D642F92CB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33253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0855C45-A304-4EAA-B000-920FCA6A4F0A}"/>
              </a:ext>
            </a:extLst>
          </p:cNvPr>
          <p:cNvSpPr>
            <a:spLocks noGrp="1"/>
          </p:cNvSpPr>
          <p:nvPr>
            <p:ph type="title" idx="4294967295"/>
          </p:nvPr>
        </p:nvSpPr>
        <p:spPr>
          <a:xfrm>
            <a:off x="-152400" y="2667000"/>
            <a:ext cx="8229600" cy="1384300"/>
          </a:xfrm>
        </p:spPr>
        <p:txBody>
          <a:bodyPr/>
          <a:lstStyle/>
          <a:p>
            <a:pPr eaLnBrk="1" hangingPunct="1"/>
            <a:r>
              <a:rPr lang="en-US" altLang="en-US" sz="4800" b="1">
                <a:ln>
                  <a:noFill/>
                </a:ln>
              </a:rPr>
              <a:t>		</a:t>
            </a:r>
            <a:r>
              <a:rPr lang="en-US" altLang="en-US">
                <a:ln>
                  <a:noFill/>
                </a:ln>
                <a:solidFill>
                  <a:schemeClr val="tx1"/>
                </a:solidFill>
              </a:rPr>
              <a:t>Restaurants</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42694E77-E3B2-44DB-977D-FCE34614E7D4}"/>
              </a:ext>
            </a:extLst>
          </p:cNvPr>
          <p:cNvSpPr>
            <a:spLocks noGrp="1"/>
          </p:cNvSpPr>
          <p:nvPr>
            <p:ph type="title" idx="4294967295"/>
          </p:nvPr>
        </p:nvSpPr>
        <p:spPr>
          <a:xfrm>
            <a:off x="1087438" y="533400"/>
            <a:ext cx="6799262" cy="904875"/>
          </a:xfrm>
        </p:spPr>
        <p:txBody>
          <a:bodyPr/>
          <a:lstStyle/>
          <a:p>
            <a:pPr eaLnBrk="1" hangingPunct="1"/>
            <a:r>
              <a:rPr lang="en-US" altLang="en-US">
                <a:ln>
                  <a:noFill/>
                </a:ln>
                <a:solidFill>
                  <a:srgbClr val="CC3300"/>
                </a:solidFill>
              </a:rPr>
              <a:t>Tim Hortons</a:t>
            </a:r>
          </a:p>
        </p:txBody>
      </p:sp>
      <p:pic>
        <p:nvPicPr>
          <p:cNvPr id="2" name="Picture 1">
            <a:extLst>
              <a:ext uri="{FF2B5EF4-FFF2-40B4-BE49-F238E27FC236}">
                <a16:creationId xmlns:a16="http://schemas.microsoft.com/office/drawing/2014/main" id="{A5BFA08E-D48B-4815-8885-90837C33D06B}"/>
              </a:ext>
            </a:extLst>
          </p:cNvPr>
          <p:cNvPicPr>
            <a:picLocks noChangeAspect="1"/>
          </p:cNvPicPr>
          <p:nvPr/>
        </p:nvPicPr>
        <p:blipFill>
          <a:blip r:embed="rId2"/>
          <a:stretch>
            <a:fillRect/>
          </a:stretch>
        </p:blipFill>
        <p:spPr>
          <a:xfrm>
            <a:off x="2648248" y="1295400"/>
            <a:ext cx="3676352" cy="4876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69DF85D1-76DA-4E05-A742-EBC19F041128}"/>
              </a:ext>
            </a:extLst>
          </p:cNvPr>
          <p:cNvSpPr>
            <a:spLocks noGrp="1"/>
          </p:cNvSpPr>
          <p:nvPr>
            <p:ph type="title" idx="4294967295"/>
          </p:nvPr>
        </p:nvSpPr>
        <p:spPr>
          <a:xfrm>
            <a:off x="1028700" y="525463"/>
            <a:ext cx="6799263" cy="1073150"/>
          </a:xfrm>
        </p:spPr>
        <p:txBody>
          <a:bodyPr/>
          <a:lstStyle/>
          <a:p>
            <a:pPr eaLnBrk="1" hangingPunct="1"/>
            <a:r>
              <a:rPr lang="en-US" altLang="en-US">
                <a:ln>
                  <a:noFill/>
                </a:ln>
                <a:solidFill>
                  <a:schemeClr val="tx1"/>
                </a:solidFill>
              </a:rPr>
              <a:t>Babel</a:t>
            </a:r>
          </a:p>
        </p:txBody>
      </p:sp>
      <p:pic>
        <p:nvPicPr>
          <p:cNvPr id="55299" name="Picture 4">
            <a:extLst>
              <a:ext uri="{FF2B5EF4-FFF2-40B4-BE49-F238E27FC236}">
                <a16:creationId xmlns:a16="http://schemas.microsoft.com/office/drawing/2014/main" id="{B60B3494-A551-489A-971A-31286BBF01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097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a:extLst>
              <a:ext uri="{FF2B5EF4-FFF2-40B4-BE49-F238E27FC236}">
                <a16:creationId xmlns:a16="http://schemas.microsoft.com/office/drawing/2014/main" id="{60F9C1FF-A6A1-4281-B536-FAE0C01126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00400"/>
            <a:ext cx="36988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2F217087-13E7-47C9-B9B2-63F018AD4B06}"/>
              </a:ext>
            </a:extLst>
          </p:cNvPr>
          <p:cNvSpPr>
            <a:spLocks noGrp="1"/>
          </p:cNvSpPr>
          <p:nvPr>
            <p:ph type="title" idx="4294967295"/>
          </p:nvPr>
        </p:nvSpPr>
        <p:spPr>
          <a:xfrm>
            <a:off x="1154113" y="550863"/>
            <a:ext cx="6799262" cy="1303337"/>
          </a:xfrm>
        </p:spPr>
        <p:txBody>
          <a:bodyPr/>
          <a:lstStyle/>
          <a:p>
            <a:pPr eaLnBrk="1" hangingPunct="1"/>
            <a:r>
              <a:rPr lang="en-US" altLang="en-US">
                <a:ln>
                  <a:noFill/>
                </a:ln>
                <a:solidFill>
                  <a:schemeClr val="tx1"/>
                </a:solidFill>
              </a:rPr>
              <a:t>Cheesecake Factory</a:t>
            </a:r>
          </a:p>
        </p:txBody>
      </p:sp>
      <p:pic>
        <p:nvPicPr>
          <p:cNvPr id="56323" name="Picture 3" descr="Image result for cheesecake factory kuwait">
            <a:extLst>
              <a:ext uri="{FF2B5EF4-FFF2-40B4-BE49-F238E27FC236}">
                <a16:creationId xmlns:a16="http://schemas.microsoft.com/office/drawing/2014/main" id="{8C4E0ED8-9578-4833-B5BA-8F292F320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Image result for cheesecake factory kuwait">
            <a:extLst>
              <a:ext uri="{FF2B5EF4-FFF2-40B4-BE49-F238E27FC236}">
                <a16:creationId xmlns:a16="http://schemas.microsoft.com/office/drawing/2014/main" id="{D6A338CE-1ABE-4AE8-A23A-038241B37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359"/>
          <a:stretch>
            <a:fillRect/>
          </a:stretch>
        </p:blipFill>
        <p:spPr bwMode="auto">
          <a:xfrm>
            <a:off x="4800600" y="3505200"/>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Applebee's1">
            <a:extLst>
              <a:ext uri="{FF2B5EF4-FFF2-40B4-BE49-F238E27FC236}">
                <a16:creationId xmlns:a16="http://schemas.microsoft.com/office/drawing/2014/main" id="{2313288B-35AB-46F1-97D4-12B4F0C00BD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70013" y="1538288"/>
            <a:ext cx="6477000" cy="4406900"/>
          </a:xfrm>
          <a:noFill/>
        </p:spPr>
      </p:pic>
      <p:sp>
        <p:nvSpPr>
          <p:cNvPr id="57347" name="Rectangle 4">
            <a:extLst>
              <a:ext uri="{FF2B5EF4-FFF2-40B4-BE49-F238E27FC236}">
                <a16:creationId xmlns:a16="http://schemas.microsoft.com/office/drawing/2014/main" id="{AA3FD229-A9B2-4907-B56E-96C31CB5C610}"/>
              </a:ext>
            </a:extLst>
          </p:cNvPr>
          <p:cNvSpPr>
            <a:spLocks noGrp="1"/>
          </p:cNvSpPr>
          <p:nvPr>
            <p:ph type="title" idx="4294967295"/>
          </p:nvPr>
        </p:nvSpPr>
        <p:spPr>
          <a:xfrm>
            <a:off x="1208088" y="542925"/>
            <a:ext cx="6799262" cy="904875"/>
          </a:xfrm>
        </p:spPr>
        <p:txBody>
          <a:bodyPr/>
          <a:lstStyle/>
          <a:p>
            <a:pPr eaLnBrk="1" hangingPunct="1"/>
            <a:r>
              <a:rPr lang="en-US" altLang="en-US">
                <a:ln>
                  <a:noFill/>
                </a:ln>
                <a:solidFill>
                  <a:schemeClr val="tx1"/>
                </a:solidFill>
              </a:rPr>
              <a:t>Applebee's</a:t>
            </a:r>
          </a:p>
        </p:txBody>
      </p:sp>
    </p:spTree>
  </p:cSld>
  <p:clrMapOvr>
    <a:masterClrMapping/>
  </p:clrMapOvr>
  <p:transition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8E86AE76-51CF-4F18-8FBE-3C565D127D6F}"/>
              </a:ext>
            </a:extLst>
          </p:cNvPr>
          <p:cNvSpPr>
            <a:spLocks noGrp="1"/>
          </p:cNvSpPr>
          <p:nvPr>
            <p:ph type="title" idx="4294967295"/>
          </p:nvPr>
        </p:nvSpPr>
        <p:spPr>
          <a:xfrm>
            <a:off x="990600" y="685800"/>
            <a:ext cx="6799263" cy="904875"/>
          </a:xfrm>
        </p:spPr>
        <p:txBody>
          <a:bodyPr/>
          <a:lstStyle/>
          <a:p>
            <a:pPr eaLnBrk="1" hangingPunct="1"/>
            <a:r>
              <a:rPr lang="en-US" altLang="en-US">
                <a:ln>
                  <a:noFill/>
                </a:ln>
                <a:solidFill>
                  <a:srgbClr val="CC3300"/>
                </a:solidFill>
              </a:rPr>
              <a:t> </a:t>
            </a:r>
            <a:r>
              <a:rPr lang="en-US" altLang="en-US">
                <a:ln>
                  <a:noFill/>
                </a:ln>
                <a:solidFill>
                  <a:schemeClr val="tx1"/>
                </a:solidFill>
              </a:rPr>
              <a:t>Ruby Tuesday</a:t>
            </a:r>
          </a:p>
        </p:txBody>
      </p:sp>
      <p:pic>
        <p:nvPicPr>
          <p:cNvPr id="58371" name="Picture 2">
            <a:extLst>
              <a:ext uri="{FF2B5EF4-FFF2-40B4-BE49-F238E27FC236}">
                <a16:creationId xmlns:a16="http://schemas.microsoft.com/office/drawing/2014/main" id="{69871166-EF9C-48C5-B187-CD5CC08422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248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E4D6010E-0C76-43F6-8D92-BDAD280A0E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1213" y="36576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a:extLst>
              <a:ext uri="{FF2B5EF4-FFF2-40B4-BE49-F238E27FC236}">
                <a16:creationId xmlns:a16="http://schemas.microsoft.com/office/drawing/2014/main" id="{D68E4949-2140-453F-AB48-8ABE417440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75" y="609600"/>
            <a:ext cx="1706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a:extLst>
              <a:ext uri="{FF2B5EF4-FFF2-40B4-BE49-F238E27FC236}">
                <a16:creationId xmlns:a16="http://schemas.microsoft.com/office/drawing/2014/main" id="{27EAF693-9DFE-4C5B-875F-441134E0C9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013" y="1676400"/>
            <a:ext cx="3886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BC54A92A-A5A5-4F85-99EB-8F52E523AC43}"/>
              </a:ext>
            </a:extLst>
          </p:cNvPr>
          <p:cNvSpPr>
            <a:spLocks noGrp="1"/>
          </p:cNvSpPr>
          <p:nvPr>
            <p:ph type="title" idx="4294967295"/>
          </p:nvPr>
        </p:nvSpPr>
        <p:spPr>
          <a:xfrm>
            <a:off x="1219200" y="685800"/>
            <a:ext cx="6799263" cy="914400"/>
          </a:xfrm>
        </p:spPr>
        <p:txBody>
          <a:bodyPr/>
          <a:lstStyle/>
          <a:p>
            <a:pPr eaLnBrk="1" hangingPunct="1"/>
            <a:r>
              <a:rPr lang="en-US" altLang="en-US">
                <a:ln>
                  <a:noFill/>
                </a:ln>
                <a:solidFill>
                  <a:schemeClr val="tx1"/>
                </a:solidFill>
              </a:rPr>
              <a:t>Starbucks</a:t>
            </a:r>
          </a:p>
        </p:txBody>
      </p:sp>
      <p:pic>
        <p:nvPicPr>
          <p:cNvPr id="60419" name="Picture 1">
            <a:extLst>
              <a:ext uri="{FF2B5EF4-FFF2-40B4-BE49-F238E27FC236}">
                <a16:creationId xmlns:a16="http://schemas.microsoft.com/office/drawing/2014/main" id="{649CB747-5F93-458C-A4FE-BD70F01B4E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8688" y="1524000"/>
            <a:ext cx="48402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2305E87E-38C9-4081-99C2-7ABA4535DBC3}"/>
              </a:ext>
            </a:extLst>
          </p:cNvPr>
          <p:cNvSpPr>
            <a:spLocks noGrp="1"/>
          </p:cNvSpPr>
          <p:nvPr>
            <p:ph type="title"/>
          </p:nvPr>
        </p:nvSpPr>
        <p:spPr>
          <a:xfrm>
            <a:off x="457200" y="-152400"/>
            <a:ext cx="8229600" cy="1384300"/>
          </a:xfrm>
        </p:spPr>
        <p:txBody>
          <a:bodyPr/>
          <a:lstStyle/>
          <a:p>
            <a:pPr eaLnBrk="1" hangingPunct="1"/>
            <a:br>
              <a:rPr lang="en-US" altLang="en-US">
                <a:ln>
                  <a:noFill/>
                </a:ln>
                <a:solidFill>
                  <a:srgbClr val="CC3300"/>
                </a:solidFill>
              </a:rPr>
            </a:br>
            <a:r>
              <a:rPr lang="en-US" altLang="en-US">
                <a:ln>
                  <a:noFill/>
                </a:ln>
                <a:solidFill>
                  <a:schemeClr val="tx1"/>
                </a:solidFill>
              </a:rPr>
              <a:t>Kuwait City</a:t>
            </a:r>
          </a:p>
        </p:txBody>
      </p:sp>
      <p:pic>
        <p:nvPicPr>
          <p:cNvPr id="24579" name="Picture 6" descr="Kuwait_City">
            <a:extLst>
              <a:ext uri="{FF2B5EF4-FFF2-40B4-BE49-F238E27FC236}">
                <a16:creationId xmlns:a16="http://schemas.microsoft.com/office/drawing/2014/main" id="{DEFEB3B8-29DC-47AE-B947-3A9B34550F0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52500" y="1479550"/>
            <a:ext cx="7239000" cy="4233863"/>
          </a:xfrm>
          <a:noFill/>
        </p:spPr>
      </p:pic>
      <p:pic>
        <p:nvPicPr>
          <p:cNvPr id="2" name="AudioJoiner170308115800">
            <a:hlinkClick r:id="" action="ppaction://media"/>
            <a:extLst>
              <a:ext uri="{FF2B5EF4-FFF2-40B4-BE49-F238E27FC236}">
                <a16:creationId xmlns:a16="http://schemas.microsoft.com/office/drawing/2014/main" id="{6DEB5BBB-B660-4FE6-A675-D30F0612383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67200" y="2667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745A4EF2-8EA8-4F33-A1CD-1BEAC0080F06}"/>
              </a:ext>
            </a:extLst>
          </p:cNvPr>
          <p:cNvSpPr>
            <a:spLocks noGrp="1"/>
          </p:cNvSpPr>
          <p:nvPr>
            <p:ph type="title" idx="4294967295"/>
          </p:nvPr>
        </p:nvSpPr>
        <p:spPr>
          <a:xfrm>
            <a:off x="1066800" y="609600"/>
            <a:ext cx="6799263" cy="914400"/>
          </a:xfrm>
        </p:spPr>
        <p:txBody>
          <a:bodyPr/>
          <a:lstStyle/>
          <a:p>
            <a:pPr eaLnBrk="1" hangingPunct="1"/>
            <a:r>
              <a:rPr lang="en-US" altLang="en-US">
                <a:ln>
                  <a:noFill/>
                </a:ln>
              </a:rPr>
              <a:t>Burj Al-Hamam</a:t>
            </a:r>
            <a:endParaRPr lang="en-US" altLang="en-US">
              <a:ln>
                <a:noFill/>
              </a:ln>
              <a:solidFill>
                <a:srgbClr val="CC3300"/>
              </a:solidFill>
            </a:endParaRPr>
          </a:p>
        </p:txBody>
      </p:sp>
      <p:pic>
        <p:nvPicPr>
          <p:cNvPr id="61443" name="Picture 1">
            <a:extLst>
              <a:ext uri="{FF2B5EF4-FFF2-40B4-BE49-F238E27FC236}">
                <a16:creationId xmlns:a16="http://schemas.microsoft.com/office/drawing/2014/main" id="{8D4FC42E-AFFA-4394-9601-24DE16F2C9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981200"/>
            <a:ext cx="66786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1D41D55F-640C-4811-891C-32ED3A8155DA}"/>
              </a:ext>
            </a:extLst>
          </p:cNvPr>
          <p:cNvSpPr>
            <a:spLocks noGrp="1"/>
          </p:cNvSpPr>
          <p:nvPr>
            <p:ph type="title" idx="4294967295"/>
          </p:nvPr>
        </p:nvSpPr>
        <p:spPr>
          <a:xfrm>
            <a:off x="1139825" y="609600"/>
            <a:ext cx="6799263" cy="990600"/>
          </a:xfrm>
        </p:spPr>
        <p:txBody>
          <a:bodyPr/>
          <a:lstStyle/>
          <a:p>
            <a:pPr eaLnBrk="1" hangingPunct="1"/>
            <a:r>
              <a:rPr lang="en-US" altLang="en-US">
                <a:ln>
                  <a:noFill/>
                </a:ln>
                <a:solidFill>
                  <a:schemeClr val="tx1"/>
                </a:solidFill>
              </a:rPr>
              <a:t>Burger King</a:t>
            </a:r>
          </a:p>
        </p:txBody>
      </p:sp>
      <p:pic>
        <p:nvPicPr>
          <p:cNvPr id="62467" name="Picture 1">
            <a:extLst>
              <a:ext uri="{FF2B5EF4-FFF2-40B4-BE49-F238E27FC236}">
                <a16:creationId xmlns:a16="http://schemas.microsoft.com/office/drawing/2014/main" id="{1B2DB9E9-AED0-46B0-944D-6A6BECBB0F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447800"/>
            <a:ext cx="35147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0235541E-D0BA-43E8-A9F4-2367877A4337}"/>
              </a:ext>
            </a:extLst>
          </p:cNvPr>
          <p:cNvSpPr>
            <a:spLocks noGrp="1"/>
          </p:cNvSpPr>
          <p:nvPr>
            <p:ph type="title" idx="4294967295"/>
          </p:nvPr>
        </p:nvSpPr>
        <p:spPr>
          <a:xfrm>
            <a:off x="1154113" y="550863"/>
            <a:ext cx="6799262" cy="1303337"/>
          </a:xfrm>
        </p:spPr>
        <p:txBody>
          <a:bodyPr/>
          <a:lstStyle/>
          <a:p>
            <a:pPr eaLnBrk="1" hangingPunct="1"/>
            <a:r>
              <a:rPr lang="en-US" altLang="en-US">
                <a:ln>
                  <a:noFill/>
                </a:ln>
                <a:solidFill>
                  <a:schemeClr val="tx1"/>
                </a:solidFill>
              </a:rPr>
              <a:t>Hardee’s</a:t>
            </a:r>
          </a:p>
        </p:txBody>
      </p:sp>
      <p:pic>
        <p:nvPicPr>
          <p:cNvPr id="63491" name="Picture 1">
            <a:extLst>
              <a:ext uri="{FF2B5EF4-FFF2-40B4-BE49-F238E27FC236}">
                <a16:creationId xmlns:a16="http://schemas.microsoft.com/office/drawing/2014/main" id="{BDDD546F-0293-47E8-9650-109A91427C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1981200"/>
            <a:ext cx="6199187"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26546049-232F-4248-A016-A0FB4A935F74}"/>
              </a:ext>
            </a:extLst>
          </p:cNvPr>
          <p:cNvSpPr>
            <a:spLocks noGrp="1"/>
          </p:cNvSpPr>
          <p:nvPr>
            <p:ph type="title" idx="4294967295"/>
          </p:nvPr>
        </p:nvSpPr>
        <p:spPr>
          <a:xfrm>
            <a:off x="1154113" y="550863"/>
            <a:ext cx="6799262" cy="1303337"/>
          </a:xfrm>
        </p:spPr>
        <p:txBody>
          <a:bodyPr/>
          <a:lstStyle/>
          <a:p>
            <a:pPr eaLnBrk="1" hangingPunct="1"/>
            <a:r>
              <a:rPr lang="en-US" altLang="en-US">
                <a:ln>
                  <a:noFill/>
                </a:ln>
                <a:solidFill>
                  <a:schemeClr val="tx1"/>
                </a:solidFill>
              </a:rPr>
              <a:t>Naranj Restaurant</a:t>
            </a:r>
          </a:p>
        </p:txBody>
      </p:sp>
      <p:pic>
        <p:nvPicPr>
          <p:cNvPr id="64515" name="Picture 1">
            <a:extLst>
              <a:ext uri="{FF2B5EF4-FFF2-40B4-BE49-F238E27FC236}">
                <a16:creationId xmlns:a16="http://schemas.microsoft.com/office/drawing/2014/main" id="{B2FCB431-4740-4198-90EA-8D058FA9B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37338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a:extLst>
              <a:ext uri="{FF2B5EF4-FFF2-40B4-BE49-F238E27FC236}">
                <a16:creationId xmlns:a16="http://schemas.microsoft.com/office/drawing/2014/main" id="{FE64FCFB-8A57-4677-98A0-FA4A16FA18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29000"/>
            <a:ext cx="385921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4EE9B30D-2F1C-4EFC-9CAF-6EB792419915}"/>
              </a:ext>
            </a:extLst>
          </p:cNvPr>
          <p:cNvSpPr>
            <a:spLocks noGrp="1"/>
          </p:cNvSpPr>
          <p:nvPr>
            <p:ph type="title" idx="4294967295"/>
          </p:nvPr>
        </p:nvSpPr>
        <p:spPr>
          <a:xfrm>
            <a:off x="1028700" y="525463"/>
            <a:ext cx="6799263" cy="1073150"/>
          </a:xfrm>
        </p:spPr>
        <p:txBody>
          <a:bodyPr/>
          <a:lstStyle/>
          <a:p>
            <a:pPr eaLnBrk="1" hangingPunct="1"/>
            <a:r>
              <a:rPr lang="en-US" altLang="en-US">
                <a:ln>
                  <a:noFill/>
                </a:ln>
                <a:solidFill>
                  <a:schemeClr val="tx1"/>
                </a:solidFill>
              </a:rPr>
              <a:t>KFC</a:t>
            </a:r>
          </a:p>
        </p:txBody>
      </p:sp>
      <p:pic>
        <p:nvPicPr>
          <p:cNvPr id="65539" name="Picture 1">
            <a:extLst>
              <a:ext uri="{FF2B5EF4-FFF2-40B4-BE49-F238E27FC236}">
                <a16:creationId xmlns:a16="http://schemas.microsoft.com/office/drawing/2014/main" id="{61F7BC74-67F6-4369-B009-CA61B6CD8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2133600"/>
            <a:ext cx="71326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PizzaHut">
            <a:extLst>
              <a:ext uri="{FF2B5EF4-FFF2-40B4-BE49-F238E27FC236}">
                <a16:creationId xmlns:a16="http://schemas.microsoft.com/office/drawing/2014/main" id="{ADAA9FA0-80D8-42D0-A051-D67D8A76C94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752600"/>
            <a:ext cx="5486400" cy="3919538"/>
          </a:xfrm>
          <a:noFill/>
        </p:spPr>
      </p:pic>
      <p:sp>
        <p:nvSpPr>
          <p:cNvPr id="66563" name="Rectangle 4">
            <a:extLst>
              <a:ext uri="{FF2B5EF4-FFF2-40B4-BE49-F238E27FC236}">
                <a16:creationId xmlns:a16="http://schemas.microsoft.com/office/drawing/2014/main" id="{18FA5FD1-4D95-4D45-A8F1-7C9275E589E3}"/>
              </a:ext>
            </a:extLst>
          </p:cNvPr>
          <p:cNvSpPr>
            <a:spLocks noGrp="1"/>
          </p:cNvSpPr>
          <p:nvPr>
            <p:ph type="title" idx="4294967295"/>
          </p:nvPr>
        </p:nvSpPr>
        <p:spPr>
          <a:xfrm>
            <a:off x="990600" y="525463"/>
            <a:ext cx="6799263" cy="981075"/>
          </a:xfrm>
        </p:spPr>
        <p:txBody>
          <a:bodyPr/>
          <a:lstStyle/>
          <a:p>
            <a:pPr eaLnBrk="1" hangingPunct="1"/>
            <a:r>
              <a:rPr lang="en-US" altLang="en-US">
                <a:ln>
                  <a:noFill/>
                </a:ln>
                <a:solidFill>
                  <a:schemeClr val="tx1"/>
                </a:solidFill>
              </a:rPr>
              <a:t>Pizza Hut</a:t>
            </a:r>
          </a:p>
        </p:txBody>
      </p:sp>
    </p:spTree>
  </p:cSld>
  <p:clrMapOvr>
    <a:masterClrMapping/>
  </p:clrMapOvr>
  <p:transition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948A9112-6EF0-4EB8-9663-F7B993A82723}"/>
              </a:ext>
            </a:extLst>
          </p:cNvPr>
          <p:cNvSpPr>
            <a:spLocks noGrp="1"/>
          </p:cNvSpPr>
          <p:nvPr>
            <p:ph type="title" idx="4294967295"/>
          </p:nvPr>
        </p:nvSpPr>
        <p:spPr>
          <a:xfrm>
            <a:off x="1371600" y="514350"/>
            <a:ext cx="6629400" cy="1162050"/>
          </a:xfrm>
        </p:spPr>
        <p:txBody>
          <a:bodyPr/>
          <a:lstStyle/>
          <a:p>
            <a:pPr eaLnBrk="1" hangingPunct="1"/>
            <a:r>
              <a:rPr lang="en-US" altLang="en-US">
                <a:ln>
                  <a:noFill/>
                </a:ln>
                <a:solidFill>
                  <a:schemeClr val="tx1"/>
                </a:solidFill>
              </a:rPr>
              <a:t>Mais Al Ghanim Restaurant</a:t>
            </a:r>
          </a:p>
        </p:txBody>
      </p:sp>
      <p:pic>
        <p:nvPicPr>
          <p:cNvPr id="67587" name="Content Placeholder 4">
            <a:extLst>
              <a:ext uri="{FF2B5EF4-FFF2-40B4-BE49-F238E27FC236}">
                <a16:creationId xmlns:a16="http://schemas.microsoft.com/office/drawing/2014/main" id="{79B035D7-4808-428D-A523-016EE744E3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01813"/>
            <a:ext cx="5867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16581D8-D889-491B-9931-C29550E8F5D1}"/>
              </a:ext>
            </a:extLst>
          </p:cNvPr>
          <p:cNvSpPr>
            <a:spLocks noGrp="1"/>
          </p:cNvSpPr>
          <p:nvPr>
            <p:ph type="title" idx="4294967295"/>
          </p:nvPr>
        </p:nvSpPr>
        <p:spPr>
          <a:xfrm>
            <a:off x="381000" y="2743200"/>
            <a:ext cx="8229600" cy="1231900"/>
          </a:xfrm>
        </p:spPr>
        <p:txBody>
          <a:bodyPr/>
          <a:lstStyle/>
          <a:p>
            <a:pPr eaLnBrk="1" hangingPunct="1"/>
            <a:r>
              <a:rPr lang="en-US" altLang="en-US">
                <a:ln>
                  <a:noFill/>
                </a:ln>
                <a:solidFill>
                  <a:schemeClr val="tx1"/>
                </a:solidFill>
              </a:rPr>
              <a:t>Kuwaiti Tradition</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13AFEA7-D3AE-457A-8ABA-6033CFFBC24A}"/>
              </a:ext>
            </a:extLst>
          </p:cNvPr>
          <p:cNvSpPr>
            <a:spLocks noGrp="1"/>
          </p:cNvSpPr>
          <p:nvPr>
            <p:ph type="title" idx="4294967295"/>
          </p:nvPr>
        </p:nvSpPr>
        <p:spPr>
          <a:xfrm>
            <a:off x="1147763" y="523875"/>
            <a:ext cx="6799262" cy="1076325"/>
          </a:xfrm>
        </p:spPr>
        <p:txBody>
          <a:bodyPr/>
          <a:lstStyle/>
          <a:p>
            <a:pPr eaLnBrk="1" hangingPunct="1"/>
            <a:r>
              <a:rPr lang="en-US" altLang="en-US">
                <a:ln>
                  <a:noFill/>
                </a:ln>
                <a:solidFill>
                  <a:schemeClr val="tx1"/>
                </a:solidFill>
              </a:rPr>
              <a:t>Pearl Diving</a:t>
            </a:r>
          </a:p>
        </p:txBody>
      </p:sp>
      <p:pic>
        <p:nvPicPr>
          <p:cNvPr id="69635" name="Picture 1">
            <a:extLst>
              <a:ext uri="{FF2B5EF4-FFF2-40B4-BE49-F238E27FC236}">
                <a16:creationId xmlns:a16="http://schemas.microsoft.com/office/drawing/2014/main" id="{8C165C15-26CA-4432-B9F3-2C39223DD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43050"/>
            <a:ext cx="23622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a:extLst>
              <a:ext uri="{FF2B5EF4-FFF2-40B4-BE49-F238E27FC236}">
                <a16:creationId xmlns:a16="http://schemas.microsoft.com/office/drawing/2014/main" id="{9A2A2782-E7F3-4DD3-AAA6-2C1CE26AC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74800"/>
            <a:ext cx="28194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a:extLst>
              <a:ext uri="{FF2B5EF4-FFF2-40B4-BE49-F238E27FC236}">
                <a16:creationId xmlns:a16="http://schemas.microsoft.com/office/drawing/2014/main" id="{EAF5EA6F-36BC-4484-AD2B-CB0DFBA69F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574800"/>
            <a:ext cx="22955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7">
            <a:extLst>
              <a:ext uri="{FF2B5EF4-FFF2-40B4-BE49-F238E27FC236}">
                <a16:creationId xmlns:a16="http://schemas.microsoft.com/office/drawing/2014/main" id="{9EA65277-2C9C-485E-A324-3D084A247E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748088"/>
            <a:ext cx="35814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8">
            <a:extLst>
              <a:ext uri="{FF2B5EF4-FFF2-40B4-BE49-F238E27FC236}">
                <a16:creationId xmlns:a16="http://schemas.microsoft.com/office/drawing/2014/main" id="{6063484B-D96E-4857-860D-614BAE9425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48188" y="3748088"/>
            <a:ext cx="375761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3">
            <a:extLst>
              <a:ext uri="{FF2B5EF4-FFF2-40B4-BE49-F238E27FC236}">
                <a16:creationId xmlns:a16="http://schemas.microsoft.com/office/drawing/2014/main" id="{C73A4490-49EE-45BD-B73A-E4EB317C36F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24088" y="1452563"/>
            <a:ext cx="4648200" cy="4648200"/>
          </a:xfrm>
        </p:spPr>
      </p:pic>
      <p:sp>
        <p:nvSpPr>
          <p:cNvPr id="70659" name="Title 1">
            <a:extLst>
              <a:ext uri="{FF2B5EF4-FFF2-40B4-BE49-F238E27FC236}">
                <a16:creationId xmlns:a16="http://schemas.microsoft.com/office/drawing/2014/main" id="{36F1F236-ACF5-49A9-BF2D-24B20032E0D0}"/>
              </a:ext>
            </a:extLst>
          </p:cNvPr>
          <p:cNvSpPr>
            <a:spLocks noGrp="1"/>
          </p:cNvSpPr>
          <p:nvPr>
            <p:ph type="title" idx="4294967295"/>
          </p:nvPr>
        </p:nvSpPr>
        <p:spPr>
          <a:xfrm>
            <a:off x="1147763" y="523875"/>
            <a:ext cx="6799262" cy="1076325"/>
          </a:xfrm>
        </p:spPr>
        <p:txBody>
          <a:bodyPr/>
          <a:lstStyle/>
          <a:p>
            <a:pPr eaLnBrk="1" hangingPunct="1"/>
            <a:r>
              <a:rPr lang="en-US" altLang="en-US">
                <a:ln>
                  <a:noFill/>
                </a:ln>
                <a:solidFill>
                  <a:schemeClr val="tx1"/>
                </a:solidFill>
              </a:rPr>
              <a:t>Diwaniya</a:t>
            </a:r>
          </a:p>
        </p:txBody>
      </p:sp>
    </p:spTree>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14AC23FD-05F9-44D9-86FF-E460CE86CFB7}"/>
              </a:ext>
            </a:extLst>
          </p:cNvPr>
          <p:cNvSpPr>
            <a:spLocks noGrp="1"/>
          </p:cNvSpPr>
          <p:nvPr>
            <p:ph type="title" idx="4294967295"/>
          </p:nvPr>
        </p:nvSpPr>
        <p:spPr>
          <a:xfrm>
            <a:off x="1328738" y="619125"/>
            <a:ext cx="6799262" cy="1057275"/>
          </a:xfrm>
        </p:spPr>
        <p:txBody>
          <a:bodyPr/>
          <a:lstStyle/>
          <a:p>
            <a:pPr eaLnBrk="1" hangingPunct="1"/>
            <a:r>
              <a:rPr lang="en-US" altLang="en-US">
                <a:ln>
                  <a:noFill/>
                </a:ln>
                <a:solidFill>
                  <a:schemeClr val="tx1"/>
                </a:solidFill>
              </a:rPr>
              <a:t>Kuwait City Harbour</a:t>
            </a:r>
          </a:p>
        </p:txBody>
      </p:sp>
      <p:pic>
        <p:nvPicPr>
          <p:cNvPr id="25603" name="Picture 2">
            <a:extLst>
              <a:ext uri="{FF2B5EF4-FFF2-40B4-BE49-F238E27FC236}">
                <a16:creationId xmlns:a16="http://schemas.microsoft.com/office/drawing/2014/main" id="{98D4D009-26DD-4C9B-9697-41DE5C28FE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36700"/>
            <a:ext cx="323373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3">
            <a:extLst>
              <a:ext uri="{FF2B5EF4-FFF2-40B4-BE49-F238E27FC236}">
                <a16:creationId xmlns:a16="http://schemas.microsoft.com/office/drawing/2014/main" id="{ED91E547-00B8-469D-AAFE-5482B9D6298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71713" y="1428750"/>
            <a:ext cx="4572000" cy="4572000"/>
          </a:xfrm>
        </p:spPr>
      </p:pic>
      <p:sp>
        <p:nvSpPr>
          <p:cNvPr id="71683" name="Title 1">
            <a:extLst>
              <a:ext uri="{FF2B5EF4-FFF2-40B4-BE49-F238E27FC236}">
                <a16:creationId xmlns:a16="http://schemas.microsoft.com/office/drawing/2014/main" id="{BF491463-717E-44C2-ADDE-B23A662A2C84}"/>
              </a:ext>
            </a:extLst>
          </p:cNvPr>
          <p:cNvSpPr>
            <a:spLocks noGrp="1"/>
          </p:cNvSpPr>
          <p:nvPr>
            <p:ph type="title" idx="4294967295"/>
          </p:nvPr>
        </p:nvSpPr>
        <p:spPr>
          <a:xfrm>
            <a:off x="1158875" y="514350"/>
            <a:ext cx="6799263" cy="914400"/>
          </a:xfrm>
        </p:spPr>
        <p:txBody>
          <a:bodyPr/>
          <a:lstStyle/>
          <a:p>
            <a:pPr eaLnBrk="1" hangingPunct="1"/>
            <a:r>
              <a:rPr lang="en-US" altLang="en-US">
                <a:ln>
                  <a:noFill/>
                </a:ln>
                <a:solidFill>
                  <a:schemeClr val="tx1"/>
                </a:solidFill>
              </a:rPr>
              <a:t>Sadu House</a:t>
            </a:r>
          </a:p>
        </p:txBody>
      </p:sp>
    </p:spTree>
  </p:cSld>
  <p:clrMapOvr>
    <a:masterClrMapping/>
  </p:clrMapOvr>
  <p:transition advClick="0"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51CC809A-DCE3-426E-A500-7052069227BE}"/>
              </a:ext>
            </a:extLst>
          </p:cNvPr>
          <p:cNvSpPr>
            <a:spLocks noGrp="1"/>
          </p:cNvSpPr>
          <p:nvPr>
            <p:ph type="title" idx="4294967295"/>
          </p:nvPr>
        </p:nvSpPr>
        <p:spPr>
          <a:xfrm>
            <a:off x="1158875" y="514350"/>
            <a:ext cx="6799263" cy="914400"/>
          </a:xfrm>
        </p:spPr>
        <p:txBody>
          <a:bodyPr/>
          <a:lstStyle/>
          <a:p>
            <a:pPr eaLnBrk="1" hangingPunct="1"/>
            <a:r>
              <a:rPr lang="en-US" altLang="en-US">
                <a:ln>
                  <a:noFill/>
                </a:ln>
                <a:solidFill>
                  <a:schemeClr val="tx1"/>
                </a:solidFill>
              </a:rPr>
              <a:t>Fishing</a:t>
            </a:r>
          </a:p>
        </p:txBody>
      </p:sp>
      <p:pic>
        <p:nvPicPr>
          <p:cNvPr id="72707" name="Picture 2">
            <a:extLst>
              <a:ext uri="{FF2B5EF4-FFF2-40B4-BE49-F238E27FC236}">
                <a16:creationId xmlns:a16="http://schemas.microsoft.com/office/drawing/2014/main" id="{94CE4397-DF98-4801-A8E4-F71A6D276F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75" y="3743325"/>
            <a:ext cx="358616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3">
            <a:extLst>
              <a:ext uri="{FF2B5EF4-FFF2-40B4-BE49-F238E27FC236}">
                <a16:creationId xmlns:a16="http://schemas.microsoft.com/office/drawing/2014/main" id="{340870A0-95A6-4A00-8873-35BCD18EC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438" y="1295400"/>
            <a:ext cx="35941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a:extLst>
              <a:ext uri="{FF2B5EF4-FFF2-40B4-BE49-F238E27FC236}">
                <a16:creationId xmlns:a16="http://schemas.microsoft.com/office/drawing/2014/main" id="{551A1C2B-E87A-44B3-A85A-110C5FB262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3797300"/>
            <a:ext cx="3643312"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a:extLst>
              <a:ext uri="{FF2B5EF4-FFF2-40B4-BE49-F238E27FC236}">
                <a16:creationId xmlns:a16="http://schemas.microsoft.com/office/drawing/2014/main" id="{372CCF4F-8680-4521-8E01-F0BE4B864F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0263" y="1295400"/>
            <a:ext cx="3643312"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descr="Vegetable-Market">
            <a:extLst>
              <a:ext uri="{FF2B5EF4-FFF2-40B4-BE49-F238E27FC236}">
                <a16:creationId xmlns:a16="http://schemas.microsoft.com/office/drawing/2014/main" id="{C46885A7-D783-4FDC-95C6-A3C27A35A84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06550" y="1644650"/>
            <a:ext cx="5867400" cy="4400550"/>
          </a:xfrm>
          <a:noFill/>
        </p:spPr>
      </p:pic>
      <p:sp>
        <p:nvSpPr>
          <p:cNvPr id="73731" name="Rectangle 4">
            <a:extLst>
              <a:ext uri="{FF2B5EF4-FFF2-40B4-BE49-F238E27FC236}">
                <a16:creationId xmlns:a16="http://schemas.microsoft.com/office/drawing/2014/main" id="{FF7A7E9E-2C7C-4F46-BCE4-D6BFA38B9636}"/>
              </a:ext>
            </a:extLst>
          </p:cNvPr>
          <p:cNvSpPr>
            <a:spLocks noGrp="1"/>
          </p:cNvSpPr>
          <p:nvPr>
            <p:ph type="title" idx="4294967295"/>
          </p:nvPr>
        </p:nvSpPr>
        <p:spPr>
          <a:xfrm>
            <a:off x="1139825" y="603250"/>
            <a:ext cx="6799263" cy="1149350"/>
          </a:xfrm>
        </p:spPr>
        <p:txBody>
          <a:bodyPr/>
          <a:lstStyle/>
          <a:p>
            <a:pPr eaLnBrk="1" hangingPunct="1"/>
            <a:r>
              <a:rPr lang="en-US" altLang="en-US">
                <a:ln>
                  <a:noFill/>
                </a:ln>
                <a:solidFill>
                  <a:schemeClr val="tx1"/>
                </a:solidFill>
              </a:rPr>
              <a:t>Vegetable Market</a:t>
            </a:r>
          </a:p>
        </p:txBody>
      </p:sp>
    </p:spTree>
  </p:cSld>
  <p:clrMapOvr>
    <a:masterClrMapping/>
  </p:clrMapOvr>
  <p:transition advClick="0" advTm="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DE9B6DC2-1D01-4133-A828-3274DF40E5EB}"/>
              </a:ext>
            </a:extLst>
          </p:cNvPr>
          <p:cNvSpPr>
            <a:spLocks noGrp="1"/>
          </p:cNvSpPr>
          <p:nvPr>
            <p:ph type="title" idx="4294967295"/>
          </p:nvPr>
        </p:nvSpPr>
        <p:spPr>
          <a:xfrm>
            <a:off x="304800" y="304800"/>
            <a:ext cx="8229600" cy="1384300"/>
          </a:xfrm>
        </p:spPr>
        <p:txBody>
          <a:bodyPr/>
          <a:lstStyle/>
          <a:p>
            <a:pPr eaLnBrk="1" hangingPunct="1"/>
            <a:r>
              <a:rPr lang="en-US" altLang="en-US">
                <a:ln>
                  <a:noFill/>
                </a:ln>
                <a:solidFill>
                  <a:schemeClr val="tx1"/>
                </a:solidFill>
              </a:rPr>
              <a:t>Kuwaiti Dinar</a:t>
            </a:r>
          </a:p>
        </p:txBody>
      </p:sp>
      <p:pic>
        <p:nvPicPr>
          <p:cNvPr id="74755" name="Picture 5">
            <a:extLst>
              <a:ext uri="{FF2B5EF4-FFF2-40B4-BE49-F238E27FC236}">
                <a16:creationId xmlns:a16="http://schemas.microsoft.com/office/drawing/2014/main" id="{19C9D7FB-D312-427D-9383-329BCD947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89100"/>
            <a:ext cx="60960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778" name="Picture 3">
            <a:extLst>
              <a:ext uri="{FF2B5EF4-FFF2-40B4-BE49-F238E27FC236}">
                <a16:creationId xmlns:a16="http://schemas.microsoft.com/office/drawing/2014/main" id="{AD96600C-4256-47CB-B1F7-C3ADD6DE6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410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a:hlinkClick r:id="rId4"/>
            <a:extLst>
              <a:ext uri="{FF2B5EF4-FFF2-40B4-BE49-F238E27FC236}">
                <a16:creationId xmlns:a16="http://schemas.microsoft.com/office/drawing/2014/main" id="{A949B26B-6456-4847-B1A3-0D99DCF01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715000"/>
            <a:ext cx="3556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93A29441-8346-45E8-9019-A5715B77666B}"/>
              </a:ext>
            </a:extLst>
          </p:cNvPr>
          <p:cNvSpPr>
            <a:spLocks noGrp="1"/>
          </p:cNvSpPr>
          <p:nvPr>
            <p:ph type="title" idx="4294967295"/>
          </p:nvPr>
        </p:nvSpPr>
        <p:spPr>
          <a:xfrm>
            <a:off x="1343025" y="482600"/>
            <a:ext cx="6799263" cy="736600"/>
          </a:xfrm>
        </p:spPr>
        <p:txBody>
          <a:bodyPr/>
          <a:lstStyle/>
          <a:p>
            <a:pPr eaLnBrk="1" hangingPunct="1"/>
            <a:r>
              <a:rPr lang="en-US" altLang="en-US">
                <a:ln>
                  <a:noFill/>
                </a:ln>
                <a:solidFill>
                  <a:schemeClr val="tx1"/>
                </a:solidFill>
              </a:rPr>
              <a:t>Front Entrance</a:t>
            </a:r>
          </a:p>
        </p:txBody>
      </p:sp>
      <p:pic>
        <p:nvPicPr>
          <p:cNvPr id="77827" name="Picture 3">
            <a:extLst>
              <a:ext uri="{FF2B5EF4-FFF2-40B4-BE49-F238E27FC236}">
                <a16:creationId xmlns:a16="http://schemas.microsoft.com/office/drawing/2014/main" id="{003C8634-3105-4E4B-ABC6-6C5178A71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219200"/>
            <a:ext cx="66675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3908F25B-29FD-439F-A538-1D92E0ADA471}"/>
              </a:ext>
            </a:extLst>
          </p:cNvPr>
          <p:cNvSpPr>
            <a:spLocks noGrp="1" noChangeArrowheads="1"/>
          </p:cNvSpPr>
          <p:nvPr>
            <p:ph type="title" idx="4294967295"/>
          </p:nvPr>
        </p:nvSpPr>
        <p:spPr>
          <a:xfrm>
            <a:off x="990600" y="533400"/>
            <a:ext cx="6799263" cy="685800"/>
          </a:xfrm>
        </p:spPr>
        <p:txBody>
          <a:bodyPr rtlCol="0">
            <a:normAutofit fontScale="90000"/>
          </a:bodyPr>
          <a:lstStyle/>
          <a:p>
            <a:pPr eaLnBrk="1" fontAlgn="auto" hangingPunct="1">
              <a:spcAft>
                <a:spcPts val="0"/>
              </a:spcAft>
              <a:defRPr/>
            </a:pPr>
            <a:r>
              <a:rPr lang="en-US" dirty="0">
                <a:solidFill>
                  <a:schemeClr val="tx1"/>
                </a:solidFill>
              </a:rPr>
              <a:t>Front Foyer</a:t>
            </a:r>
          </a:p>
        </p:txBody>
      </p:sp>
      <p:pic>
        <p:nvPicPr>
          <p:cNvPr id="78851" name="Picture 5">
            <a:extLst>
              <a:ext uri="{FF2B5EF4-FFF2-40B4-BE49-F238E27FC236}">
                <a16:creationId xmlns:a16="http://schemas.microsoft.com/office/drawing/2014/main" id="{E96C1C87-1255-4D6A-ABDE-5CC4CEC5A5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219200"/>
            <a:ext cx="3889375"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6">
            <a:extLst>
              <a:ext uri="{FF2B5EF4-FFF2-40B4-BE49-F238E27FC236}">
                <a16:creationId xmlns:a16="http://schemas.microsoft.com/office/drawing/2014/main" id="{27AEE412-8592-48C9-A2EF-08C8F3BD78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38147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EB2BD0F5-4F84-41BA-AFAD-800DCA09DC88}"/>
              </a:ext>
            </a:extLst>
          </p:cNvPr>
          <p:cNvSpPr>
            <a:spLocks noGrp="1" noChangeArrowheads="1"/>
          </p:cNvSpPr>
          <p:nvPr>
            <p:ph type="title" idx="4294967295"/>
          </p:nvPr>
        </p:nvSpPr>
        <p:spPr>
          <a:xfrm>
            <a:off x="1524000" y="598488"/>
            <a:ext cx="6799263" cy="696912"/>
          </a:xfrm>
        </p:spPr>
        <p:txBody>
          <a:bodyPr rtlCol="0">
            <a:normAutofit fontScale="90000"/>
          </a:bodyPr>
          <a:lstStyle/>
          <a:p>
            <a:pPr eaLnBrk="1" fontAlgn="auto" hangingPunct="1">
              <a:spcAft>
                <a:spcPts val="0"/>
              </a:spcAft>
              <a:defRPr/>
            </a:pPr>
            <a:r>
              <a:rPr lang="en-US" dirty="0">
                <a:solidFill>
                  <a:schemeClr val="tx1"/>
                </a:solidFill>
              </a:rPr>
              <a:t>Auditorium / Gym</a:t>
            </a:r>
          </a:p>
        </p:txBody>
      </p:sp>
      <p:pic>
        <p:nvPicPr>
          <p:cNvPr id="79875" name="Picture 16" descr="Audi">
            <a:extLst>
              <a:ext uri="{FF2B5EF4-FFF2-40B4-BE49-F238E27FC236}">
                <a16:creationId xmlns:a16="http://schemas.microsoft.com/office/drawing/2014/main" id="{A65543BE-1D13-477F-AF77-A9BD5B382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a:extLst>
              <a:ext uri="{FF2B5EF4-FFF2-40B4-BE49-F238E27FC236}">
                <a16:creationId xmlns:a16="http://schemas.microsoft.com/office/drawing/2014/main" id="{4834A6BF-BAD3-4B19-A6A0-BA1E38952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17863"/>
            <a:ext cx="3886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6EB13C7-646A-4710-A2DB-65BA9BA04025}"/>
              </a:ext>
            </a:extLst>
          </p:cNvPr>
          <p:cNvSpPr>
            <a:spLocks noGrp="1"/>
          </p:cNvSpPr>
          <p:nvPr>
            <p:ph type="title" idx="4294967295"/>
          </p:nvPr>
        </p:nvSpPr>
        <p:spPr>
          <a:xfrm>
            <a:off x="1176338" y="530225"/>
            <a:ext cx="6799262" cy="841375"/>
          </a:xfrm>
        </p:spPr>
        <p:txBody>
          <a:bodyPr/>
          <a:lstStyle/>
          <a:p>
            <a:pPr eaLnBrk="1" hangingPunct="1"/>
            <a:r>
              <a:rPr lang="en-US" altLang="en-US">
                <a:ln>
                  <a:noFill/>
                </a:ln>
                <a:solidFill>
                  <a:schemeClr val="tx1"/>
                </a:solidFill>
              </a:rPr>
              <a:t>Classrooms</a:t>
            </a:r>
          </a:p>
        </p:txBody>
      </p:sp>
      <p:pic>
        <p:nvPicPr>
          <p:cNvPr id="80899" name="Picture 11" descr="classroom 1">
            <a:extLst>
              <a:ext uri="{FF2B5EF4-FFF2-40B4-BE49-F238E27FC236}">
                <a16:creationId xmlns:a16="http://schemas.microsoft.com/office/drawing/2014/main" id="{FF717CE8-4648-422C-9B15-05B3253F3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84288"/>
            <a:ext cx="38862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2" descr="class room 2">
            <a:extLst>
              <a:ext uri="{FF2B5EF4-FFF2-40B4-BE49-F238E27FC236}">
                <a16:creationId xmlns:a16="http://schemas.microsoft.com/office/drawing/2014/main" id="{89D86640-4842-4222-B838-28B87BC4F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82925"/>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3" name="Rectangle 9">
            <a:extLst>
              <a:ext uri="{FF2B5EF4-FFF2-40B4-BE49-F238E27FC236}">
                <a16:creationId xmlns:a16="http://schemas.microsoft.com/office/drawing/2014/main" id="{B4E672DC-F840-4889-9579-128F81483DAA}"/>
              </a:ext>
            </a:extLst>
          </p:cNvPr>
          <p:cNvSpPr>
            <a:spLocks noGrp="1" noChangeArrowheads="1"/>
          </p:cNvSpPr>
          <p:nvPr>
            <p:ph type="title" idx="4294967295"/>
          </p:nvPr>
        </p:nvSpPr>
        <p:spPr>
          <a:xfrm>
            <a:off x="1160463" y="622300"/>
            <a:ext cx="6799262" cy="444500"/>
          </a:xfrm>
        </p:spPr>
        <p:txBody>
          <a:bodyPr rtlCol="0">
            <a:normAutofit fontScale="90000"/>
          </a:bodyPr>
          <a:lstStyle/>
          <a:p>
            <a:pPr eaLnBrk="1" fontAlgn="auto" hangingPunct="1">
              <a:spcAft>
                <a:spcPts val="0"/>
              </a:spcAft>
              <a:defRPr/>
            </a:pPr>
            <a:r>
              <a:rPr lang="en-US" dirty="0">
                <a:solidFill>
                  <a:schemeClr val="tx1"/>
                </a:solidFill>
              </a:rPr>
              <a:t>Classroom Setup</a:t>
            </a:r>
          </a:p>
        </p:txBody>
      </p:sp>
      <p:pic>
        <p:nvPicPr>
          <p:cNvPr id="81923" name="Picture 13" descr="Classroom">
            <a:extLst>
              <a:ext uri="{FF2B5EF4-FFF2-40B4-BE49-F238E27FC236}">
                <a16:creationId xmlns:a16="http://schemas.microsoft.com/office/drawing/2014/main" id="{14F1DCC8-9A11-4B61-86C6-1123AE3A8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7512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15" descr="classroom 2">
            <a:extLst>
              <a:ext uri="{FF2B5EF4-FFF2-40B4-BE49-F238E27FC236}">
                <a16:creationId xmlns:a16="http://schemas.microsoft.com/office/drawing/2014/main" id="{38CBBB7B-7E14-4DAB-9E9B-20E54883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3021013"/>
            <a:ext cx="40211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a:extLst>
              <a:ext uri="{FF2B5EF4-FFF2-40B4-BE49-F238E27FC236}">
                <a16:creationId xmlns:a16="http://schemas.microsoft.com/office/drawing/2014/main" id="{8AED1329-D353-4C3C-A8D8-9E794F6EDC5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14600" y="1425575"/>
            <a:ext cx="4192588" cy="4618038"/>
          </a:xfrm>
        </p:spPr>
      </p:pic>
      <p:sp>
        <p:nvSpPr>
          <p:cNvPr id="26627" name="Rectangle 4">
            <a:extLst>
              <a:ext uri="{FF2B5EF4-FFF2-40B4-BE49-F238E27FC236}">
                <a16:creationId xmlns:a16="http://schemas.microsoft.com/office/drawing/2014/main" id="{E7CEDDB2-B80E-4774-A53B-E164FA731242}"/>
              </a:ext>
            </a:extLst>
          </p:cNvPr>
          <p:cNvSpPr>
            <a:spLocks noGrp="1"/>
          </p:cNvSpPr>
          <p:nvPr>
            <p:ph type="title" idx="4294967295"/>
          </p:nvPr>
        </p:nvSpPr>
        <p:spPr>
          <a:xfrm>
            <a:off x="1066800" y="673100"/>
            <a:ext cx="6799263" cy="762000"/>
          </a:xfrm>
        </p:spPr>
        <p:txBody>
          <a:bodyPr/>
          <a:lstStyle/>
          <a:p>
            <a:pPr eaLnBrk="1" hangingPunct="1"/>
            <a:r>
              <a:rPr lang="en-US" altLang="en-US">
                <a:ln>
                  <a:noFill/>
                </a:ln>
                <a:solidFill>
                  <a:schemeClr val="tx1"/>
                </a:solidFill>
              </a:rPr>
              <a:t>Kuwait Towers</a:t>
            </a:r>
          </a:p>
        </p:txBody>
      </p:sp>
    </p:spTree>
  </p:cSld>
  <p:clrMapOvr>
    <a:masterClrMapping/>
  </p:clrMapOvr>
  <p:transition advClick="0" advTm="5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D0AFA43E-D523-4F4E-ACEE-C23B14A1E71E}"/>
              </a:ext>
            </a:extLst>
          </p:cNvPr>
          <p:cNvSpPr>
            <a:spLocks noGrp="1"/>
          </p:cNvSpPr>
          <p:nvPr>
            <p:ph type="title" idx="4294967295"/>
          </p:nvPr>
        </p:nvSpPr>
        <p:spPr>
          <a:xfrm>
            <a:off x="1176338" y="457200"/>
            <a:ext cx="6799262" cy="933450"/>
          </a:xfrm>
        </p:spPr>
        <p:txBody>
          <a:bodyPr/>
          <a:lstStyle/>
          <a:p>
            <a:pPr eaLnBrk="1" hangingPunct="1"/>
            <a:r>
              <a:rPr lang="en-US" altLang="en-US">
                <a:ln>
                  <a:noFill/>
                </a:ln>
                <a:solidFill>
                  <a:schemeClr val="tx1"/>
                </a:solidFill>
              </a:rPr>
              <a:t>Play Areas</a:t>
            </a:r>
          </a:p>
        </p:txBody>
      </p:sp>
      <p:pic>
        <p:nvPicPr>
          <p:cNvPr id="82947" name="Picture 9" descr="Soccer field">
            <a:extLst>
              <a:ext uri="{FF2B5EF4-FFF2-40B4-BE49-F238E27FC236}">
                <a16:creationId xmlns:a16="http://schemas.microsoft.com/office/drawing/2014/main" id="{1D90394C-3C51-482E-BCB7-0692B77C8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3352800"/>
            <a:ext cx="3717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11" descr="PG area">
            <a:extLst>
              <a:ext uri="{FF2B5EF4-FFF2-40B4-BE49-F238E27FC236}">
                <a16:creationId xmlns:a16="http://schemas.microsoft.com/office/drawing/2014/main" id="{0B96951B-BE36-41D4-9DB4-0D5877D7B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90650"/>
            <a:ext cx="405447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49560DD5-9BD7-477A-AFE1-76086451D1DC}"/>
              </a:ext>
            </a:extLst>
          </p:cNvPr>
          <p:cNvSpPr>
            <a:spLocks noGrp="1"/>
          </p:cNvSpPr>
          <p:nvPr>
            <p:ph type="title" idx="4294967295"/>
          </p:nvPr>
        </p:nvSpPr>
        <p:spPr>
          <a:xfrm>
            <a:off x="1146175" y="587375"/>
            <a:ext cx="6799263" cy="784225"/>
          </a:xfrm>
        </p:spPr>
        <p:txBody>
          <a:bodyPr/>
          <a:lstStyle/>
          <a:p>
            <a:pPr eaLnBrk="1" hangingPunct="1"/>
            <a:r>
              <a:rPr lang="en-US" altLang="en-US">
                <a:ln>
                  <a:noFill/>
                </a:ln>
                <a:solidFill>
                  <a:schemeClr val="tx1"/>
                </a:solidFill>
              </a:rPr>
              <a:t>Soccer Field</a:t>
            </a:r>
          </a:p>
        </p:txBody>
      </p:sp>
      <p:pic>
        <p:nvPicPr>
          <p:cNvPr id="83971" name="Picture 5">
            <a:extLst>
              <a:ext uri="{FF2B5EF4-FFF2-40B4-BE49-F238E27FC236}">
                <a16:creationId xmlns:a16="http://schemas.microsoft.com/office/drawing/2014/main" id="{AA77FD64-3479-4962-A2D5-5D2E8CE2C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1403350"/>
            <a:ext cx="5970587"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2" name="Rectangle 4">
            <a:extLst>
              <a:ext uri="{FF2B5EF4-FFF2-40B4-BE49-F238E27FC236}">
                <a16:creationId xmlns:a16="http://schemas.microsoft.com/office/drawing/2014/main" id="{4462A8FB-1E74-4D96-B7EF-CC7000033486}"/>
              </a:ext>
            </a:extLst>
          </p:cNvPr>
          <p:cNvSpPr>
            <a:spLocks noGrp="1" noChangeArrowheads="1"/>
          </p:cNvSpPr>
          <p:nvPr>
            <p:ph type="title" idx="4294967295"/>
          </p:nvPr>
        </p:nvSpPr>
        <p:spPr>
          <a:xfrm>
            <a:off x="990600" y="527050"/>
            <a:ext cx="6799263" cy="608013"/>
          </a:xfrm>
        </p:spPr>
        <p:txBody>
          <a:bodyPr rtlCol="0">
            <a:normAutofit fontScale="90000"/>
          </a:bodyPr>
          <a:lstStyle/>
          <a:p>
            <a:pPr eaLnBrk="1" fontAlgn="auto" hangingPunct="1">
              <a:spcAft>
                <a:spcPts val="0"/>
              </a:spcAft>
              <a:defRPr/>
            </a:pPr>
            <a:r>
              <a:rPr lang="en-US" dirty="0">
                <a:solidFill>
                  <a:schemeClr val="tx1"/>
                </a:solidFill>
              </a:rPr>
              <a:t>Library</a:t>
            </a:r>
          </a:p>
        </p:txBody>
      </p:sp>
      <p:pic>
        <p:nvPicPr>
          <p:cNvPr id="84995" name="Picture 10" descr="Library">
            <a:extLst>
              <a:ext uri="{FF2B5EF4-FFF2-40B4-BE49-F238E27FC236}">
                <a16:creationId xmlns:a16="http://schemas.microsoft.com/office/drawing/2014/main" id="{6BF6EC91-F395-4560-BCCB-CB0E16998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95375"/>
            <a:ext cx="39624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9" descr="Library - better">
            <a:extLst>
              <a:ext uri="{FF2B5EF4-FFF2-40B4-BE49-F238E27FC236}">
                <a16:creationId xmlns:a16="http://schemas.microsoft.com/office/drawing/2014/main" id="{62084B61-9B81-4798-AB03-D9FF3B31E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76600"/>
            <a:ext cx="3810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D155FEA9-2369-437C-88CE-BE73F1591D1C}"/>
              </a:ext>
            </a:extLst>
          </p:cNvPr>
          <p:cNvSpPr>
            <a:spLocks noGrp="1" noChangeArrowheads="1"/>
          </p:cNvSpPr>
          <p:nvPr>
            <p:ph type="title" idx="4294967295"/>
          </p:nvPr>
        </p:nvSpPr>
        <p:spPr>
          <a:xfrm>
            <a:off x="1071563" y="609600"/>
            <a:ext cx="6797675" cy="609600"/>
          </a:xfrm>
        </p:spPr>
        <p:txBody>
          <a:bodyPr rtlCol="0">
            <a:normAutofit fontScale="90000"/>
          </a:bodyPr>
          <a:lstStyle/>
          <a:p>
            <a:pPr eaLnBrk="1" fontAlgn="auto" hangingPunct="1">
              <a:spcAft>
                <a:spcPts val="0"/>
              </a:spcAft>
              <a:defRPr/>
            </a:pPr>
            <a:r>
              <a:rPr lang="en-US" dirty="0">
                <a:solidFill>
                  <a:schemeClr val="tx1"/>
                </a:solidFill>
              </a:rPr>
              <a:t>Computer Lab</a:t>
            </a:r>
          </a:p>
        </p:txBody>
      </p:sp>
      <p:pic>
        <p:nvPicPr>
          <p:cNvPr id="87043" name="Picture 4">
            <a:extLst>
              <a:ext uri="{FF2B5EF4-FFF2-40B4-BE49-F238E27FC236}">
                <a16:creationId xmlns:a16="http://schemas.microsoft.com/office/drawing/2014/main" id="{185AE585-982A-4D1B-9D27-1C2A954410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38877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6">
            <a:extLst>
              <a:ext uri="{FF2B5EF4-FFF2-40B4-BE49-F238E27FC236}">
                <a16:creationId xmlns:a16="http://schemas.microsoft.com/office/drawing/2014/main" id="{0D98132D-DFF4-48A7-9569-66D0737D37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3124200"/>
            <a:ext cx="388461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B54028F4-E2F7-4C9E-BB6A-28104EB9155D}"/>
              </a:ext>
            </a:extLst>
          </p:cNvPr>
          <p:cNvSpPr>
            <a:spLocks noGrp="1" noChangeArrowheads="1"/>
          </p:cNvSpPr>
          <p:nvPr>
            <p:ph type="title" idx="4294967295"/>
          </p:nvPr>
        </p:nvSpPr>
        <p:spPr>
          <a:xfrm>
            <a:off x="1071563" y="609600"/>
            <a:ext cx="6797675" cy="609600"/>
          </a:xfrm>
        </p:spPr>
        <p:txBody>
          <a:bodyPr rtlCol="0">
            <a:normAutofit fontScale="90000"/>
          </a:bodyPr>
          <a:lstStyle/>
          <a:p>
            <a:pPr eaLnBrk="1" fontAlgn="auto" hangingPunct="1">
              <a:spcAft>
                <a:spcPts val="0"/>
              </a:spcAft>
              <a:defRPr/>
            </a:pPr>
            <a:r>
              <a:rPr lang="en-US" dirty="0">
                <a:solidFill>
                  <a:schemeClr val="tx1"/>
                </a:solidFill>
              </a:rPr>
              <a:t>Apartment Photos</a:t>
            </a:r>
          </a:p>
        </p:txBody>
      </p:sp>
      <p:pic>
        <p:nvPicPr>
          <p:cNvPr id="88067" name="Picture 3">
            <a:extLst>
              <a:ext uri="{FF2B5EF4-FFF2-40B4-BE49-F238E27FC236}">
                <a16:creationId xmlns:a16="http://schemas.microsoft.com/office/drawing/2014/main" id="{5487FFAA-5B2A-43F1-89C7-B93FA616C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a:extLst>
              <a:ext uri="{FF2B5EF4-FFF2-40B4-BE49-F238E27FC236}">
                <a16:creationId xmlns:a16="http://schemas.microsoft.com/office/drawing/2014/main" id="{3E697313-AF39-4190-B395-CFC32E021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1223963"/>
            <a:ext cx="375126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a:extLst>
              <a:ext uri="{FF2B5EF4-FFF2-40B4-BE49-F238E27FC236}">
                <a16:creationId xmlns:a16="http://schemas.microsoft.com/office/drawing/2014/main" id="{B26DDABB-C8C1-4649-8EAA-372954E4D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70325"/>
            <a:ext cx="35814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7">
            <a:extLst>
              <a:ext uri="{FF2B5EF4-FFF2-40B4-BE49-F238E27FC236}">
                <a16:creationId xmlns:a16="http://schemas.microsoft.com/office/drawing/2014/main" id="{8D49229D-1FF5-474A-90A0-E0B4F8E99D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832225"/>
            <a:ext cx="17748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8">
            <a:extLst>
              <a:ext uri="{FF2B5EF4-FFF2-40B4-BE49-F238E27FC236}">
                <a16:creationId xmlns:a16="http://schemas.microsoft.com/office/drawing/2014/main" id="{DE0579F7-C484-4722-AE4F-6E5E52763E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2963" y="3843338"/>
            <a:ext cx="18732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C7EF6E7-C3AC-4FD2-BA6C-59092B9CFA7E}"/>
              </a:ext>
            </a:extLst>
          </p:cNvPr>
          <p:cNvSpPr>
            <a:spLocks noGrp="1"/>
          </p:cNvSpPr>
          <p:nvPr>
            <p:ph type="title" idx="4294967295"/>
          </p:nvPr>
        </p:nvSpPr>
        <p:spPr>
          <a:xfrm>
            <a:off x="1071563" y="609600"/>
            <a:ext cx="7005637" cy="455613"/>
          </a:xfrm>
        </p:spPr>
        <p:txBody>
          <a:bodyPr/>
          <a:lstStyle/>
          <a:p>
            <a:pPr eaLnBrk="1" hangingPunct="1"/>
            <a:r>
              <a:rPr lang="en-US" altLang="en-US" sz="2800">
                <a:ln>
                  <a:noFill/>
                </a:ln>
                <a:solidFill>
                  <a:schemeClr val="tx1"/>
                </a:solidFill>
              </a:rPr>
              <a:t>International School Leadership Conference</a:t>
            </a:r>
          </a:p>
        </p:txBody>
      </p:sp>
      <p:pic>
        <p:nvPicPr>
          <p:cNvPr id="89091" name="Picture 1">
            <a:extLst>
              <a:ext uri="{FF2B5EF4-FFF2-40B4-BE49-F238E27FC236}">
                <a16:creationId xmlns:a16="http://schemas.microsoft.com/office/drawing/2014/main" id="{E426F101-3446-412E-BE4D-AD8EDCDDD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1193800"/>
            <a:ext cx="380841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
            <a:extLst>
              <a:ext uri="{FF2B5EF4-FFF2-40B4-BE49-F238E27FC236}">
                <a16:creationId xmlns:a16="http://schemas.microsoft.com/office/drawing/2014/main" id="{3FA6F32D-A30E-426C-93F8-CC0BF87E12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93800"/>
            <a:ext cx="3657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3">
            <a:extLst>
              <a:ext uri="{FF2B5EF4-FFF2-40B4-BE49-F238E27FC236}">
                <a16:creationId xmlns:a16="http://schemas.microsoft.com/office/drawing/2014/main" id="{A4558F89-1D64-4618-A9F7-C186B3CB60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3771900"/>
            <a:ext cx="38084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5">
            <a:extLst>
              <a:ext uri="{FF2B5EF4-FFF2-40B4-BE49-F238E27FC236}">
                <a16:creationId xmlns:a16="http://schemas.microsoft.com/office/drawing/2014/main" id="{FC5DF2DB-49C0-4937-A9B1-072F5C8FFC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413" y="3784600"/>
            <a:ext cx="36591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59D2958F-0936-4F39-918D-16AD9F483742}"/>
              </a:ext>
            </a:extLst>
          </p:cNvPr>
          <p:cNvSpPr>
            <a:spLocks noGrp="1"/>
          </p:cNvSpPr>
          <p:nvPr>
            <p:ph type="title" idx="4294967295"/>
          </p:nvPr>
        </p:nvSpPr>
        <p:spPr>
          <a:xfrm>
            <a:off x="1371600" y="550863"/>
            <a:ext cx="6799263" cy="1049337"/>
          </a:xfrm>
        </p:spPr>
        <p:txBody>
          <a:bodyPr/>
          <a:lstStyle/>
          <a:p>
            <a:pPr eaLnBrk="1" hangingPunct="1"/>
            <a:r>
              <a:rPr lang="en-US" altLang="en-US">
                <a:ln>
                  <a:noFill/>
                </a:ln>
                <a:solidFill>
                  <a:schemeClr val="tx1"/>
                </a:solidFill>
              </a:rPr>
              <a:t>Kuwait National Day Celebration</a:t>
            </a:r>
          </a:p>
        </p:txBody>
      </p:sp>
      <p:pic>
        <p:nvPicPr>
          <p:cNvPr id="4" name="Picture 3" descr="C:\Users\Preeni\AppData\Local\Microsoft\Windows\INetCacheContent.Word\IMG_3440.jpg">
            <a:extLst>
              <a:ext uri="{FF2B5EF4-FFF2-40B4-BE49-F238E27FC236}">
                <a16:creationId xmlns:a16="http://schemas.microsoft.com/office/drawing/2014/main" id="{41484E86-3F5B-4557-9008-89B9077C77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738749"/>
            <a:ext cx="2836863" cy="4031675"/>
          </a:xfrm>
          <a:prstGeom prst="rect">
            <a:avLst/>
          </a:prstGeom>
          <a:ln>
            <a:noFill/>
          </a:ln>
          <a:effectLst>
            <a:softEdge rad="112500"/>
          </a:effectLst>
        </p:spPr>
      </p:pic>
      <p:pic>
        <p:nvPicPr>
          <p:cNvPr id="3" name="Picture 2">
            <a:extLst>
              <a:ext uri="{FF2B5EF4-FFF2-40B4-BE49-F238E27FC236}">
                <a16:creationId xmlns:a16="http://schemas.microsoft.com/office/drawing/2014/main" id="{9476185B-6107-4FED-8425-9D72A9A03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729" y="1669475"/>
            <a:ext cx="4495800" cy="4100950"/>
          </a:xfrm>
          <a:prstGeom prst="rect">
            <a:avLst/>
          </a:prstGeom>
          <a:ln>
            <a:noFill/>
          </a:ln>
          <a:effectLst>
            <a:softEdge rad="112500"/>
          </a:effectLst>
        </p:spPr>
      </p:pic>
    </p:spTree>
  </p:cSld>
  <p:clrMapOvr>
    <a:masterClrMapping/>
  </p:clrMapOvr>
  <p:transition advClick="0" advTm="5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Content Placeholder 5">
            <a:extLst>
              <a:ext uri="{FF2B5EF4-FFF2-40B4-BE49-F238E27FC236}">
                <a16:creationId xmlns:a16="http://schemas.microsoft.com/office/drawing/2014/main" id="{B78BE121-34DF-4A29-B788-5A791BD4709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47800" y="1676400"/>
            <a:ext cx="6248400" cy="4165600"/>
          </a:xfrm>
        </p:spPr>
      </p:pic>
      <p:sp>
        <p:nvSpPr>
          <p:cNvPr id="91139" name="Title 1">
            <a:extLst>
              <a:ext uri="{FF2B5EF4-FFF2-40B4-BE49-F238E27FC236}">
                <a16:creationId xmlns:a16="http://schemas.microsoft.com/office/drawing/2014/main" id="{EE3DBB2E-6C0A-4624-BEE2-D40233896BE0}"/>
              </a:ext>
            </a:extLst>
          </p:cNvPr>
          <p:cNvSpPr>
            <a:spLocks noGrp="1"/>
          </p:cNvSpPr>
          <p:nvPr>
            <p:ph type="title" idx="4294967295"/>
          </p:nvPr>
        </p:nvSpPr>
        <p:spPr>
          <a:xfrm>
            <a:off x="1208088" y="533400"/>
            <a:ext cx="6799262" cy="914400"/>
          </a:xfrm>
        </p:spPr>
        <p:txBody>
          <a:bodyPr/>
          <a:lstStyle/>
          <a:p>
            <a:pPr eaLnBrk="1" hangingPunct="1"/>
            <a:r>
              <a:rPr lang="en-US" altLang="en-US">
                <a:ln>
                  <a:noFill/>
                </a:ln>
                <a:solidFill>
                  <a:schemeClr val="tx1"/>
                </a:solidFill>
              </a:rPr>
              <a:t>Healthy Living Week</a:t>
            </a:r>
          </a:p>
        </p:txBody>
      </p:sp>
    </p:spTree>
  </p:cSld>
  <p:clrMapOvr>
    <a:masterClrMapping/>
  </p:clrMapOvr>
  <p:transition advClick="0" advTm="5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13F8C67D-2C47-488E-8EFD-01474AFF654B}"/>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Sports Day</a:t>
            </a:r>
            <a:endParaRPr lang="en-GB" altLang="en-US">
              <a:ln>
                <a:noFill/>
              </a:ln>
              <a:solidFill>
                <a:schemeClr val="tx1"/>
              </a:solidFill>
            </a:endParaRPr>
          </a:p>
        </p:txBody>
      </p:sp>
      <p:pic>
        <p:nvPicPr>
          <p:cNvPr id="92163" name="EF1E251C-81FF-4FB5-BCCE-905B0BCFB8B2" descr="EF1E251C-81FF-4FB5-BCCE-905B0BCFB8B2">
            <a:extLst>
              <a:ext uri="{FF2B5EF4-FFF2-40B4-BE49-F238E27FC236}">
                <a16:creationId xmlns:a16="http://schemas.microsoft.com/office/drawing/2014/main" id="{FF369780-6963-46D6-A216-B7013E3CC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063" y="163353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75610FEB-E412-48B0-B604-1A2525D96829" descr="75610FEB-E412-48B0-B604-1A2525D96829">
            <a:extLst>
              <a:ext uri="{FF2B5EF4-FFF2-40B4-BE49-F238E27FC236}">
                <a16:creationId xmlns:a16="http://schemas.microsoft.com/office/drawing/2014/main" id="{0FFB02B2-DAFC-4756-81DB-093794425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1447800"/>
            <a:ext cx="3525837"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EF1E251C-81FF-4FB5-BCCE-905B0BCFB8B2" descr="EF1E251C-81FF-4FB5-BCCE-905B0BCFB8B2">
            <a:extLst>
              <a:ext uri="{FF2B5EF4-FFF2-40B4-BE49-F238E27FC236}">
                <a16:creationId xmlns:a16="http://schemas.microsoft.com/office/drawing/2014/main" id="{E4F455E0-D79C-4FAB-AF74-D18C32BC3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3810000"/>
            <a:ext cx="38195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398F1083-F890-4EC8-9499-A91DFB264FDB" descr="398F1083-F890-4EC8-9499-A91DFB264FDB">
            <a:extLst>
              <a:ext uri="{FF2B5EF4-FFF2-40B4-BE49-F238E27FC236}">
                <a16:creationId xmlns:a16="http://schemas.microsoft.com/office/drawing/2014/main" id="{E936817E-60D7-4FA4-B84D-41C75538B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447800"/>
            <a:ext cx="38100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9" descr="7bc06139-8afd-4c04-8593-96bc392d0c08@eurprd07">
            <a:extLst>
              <a:ext uri="{FF2B5EF4-FFF2-40B4-BE49-F238E27FC236}">
                <a16:creationId xmlns:a16="http://schemas.microsoft.com/office/drawing/2014/main" id="{B99B9B74-60C6-4D29-A737-D172ED337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5988" y="3794125"/>
            <a:ext cx="352583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B232973-ED6F-4969-BBCF-F92C9FBEC31F}"/>
              </a:ext>
            </a:extLst>
          </p:cNvPr>
          <p:cNvSpPr>
            <a:spLocks noGrp="1"/>
          </p:cNvSpPr>
          <p:nvPr>
            <p:ph type="title" idx="4294967295"/>
          </p:nvPr>
        </p:nvSpPr>
        <p:spPr>
          <a:xfrm>
            <a:off x="1208088" y="533400"/>
            <a:ext cx="6799262" cy="914400"/>
          </a:xfrm>
        </p:spPr>
        <p:txBody>
          <a:bodyPr/>
          <a:lstStyle/>
          <a:p>
            <a:pPr eaLnBrk="1" hangingPunct="1"/>
            <a:r>
              <a:rPr lang="en-US" altLang="en-US">
                <a:ln>
                  <a:noFill/>
                </a:ln>
                <a:solidFill>
                  <a:schemeClr val="tx1"/>
                </a:solidFill>
              </a:rPr>
              <a:t>Fun day</a:t>
            </a:r>
          </a:p>
        </p:txBody>
      </p:sp>
      <p:pic>
        <p:nvPicPr>
          <p:cNvPr id="93187" name="Picture 1">
            <a:extLst>
              <a:ext uri="{FF2B5EF4-FFF2-40B4-BE49-F238E27FC236}">
                <a16:creationId xmlns:a16="http://schemas.microsoft.com/office/drawing/2014/main" id="{1ADD4A97-F475-49F8-A888-BEE6858DCE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8050" y="3641725"/>
            <a:ext cx="3663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a:extLst>
              <a:ext uri="{FF2B5EF4-FFF2-40B4-BE49-F238E27FC236}">
                <a16:creationId xmlns:a16="http://schemas.microsoft.com/office/drawing/2014/main" id="{C26CA3FC-7A81-4613-B3DE-7BE222C2D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1263650"/>
            <a:ext cx="3605213"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a:extLst>
              <a:ext uri="{FF2B5EF4-FFF2-40B4-BE49-F238E27FC236}">
                <a16:creationId xmlns:a16="http://schemas.microsoft.com/office/drawing/2014/main" id="{24CCB4CF-6FBE-45D8-9D00-CE4D5B28FF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1295400"/>
            <a:ext cx="36639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7">
            <a:extLst>
              <a:ext uri="{FF2B5EF4-FFF2-40B4-BE49-F238E27FC236}">
                <a16:creationId xmlns:a16="http://schemas.microsoft.com/office/drawing/2014/main" id="{85BABD13-062C-4E92-9BCA-396C9115E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3641725"/>
            <a:ext cx="3673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4">
            <a:extLst>
              <a:ext uri="{FF2B5EF4-FFF2-40B4-BE49-F238E27FC236}">
                <a16:creationId xmlns:a16="http://schemas.microsoft.com/office/drawing/2014/main" id="{BB24AE2F-4FF8-4CD1-90F0-44725547451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90800" y="1320800"/>
            <a:ext cx="3962400" cy="4913313"/>
          </a:xfrm>
        </p:spPr>
      </p:pic>
      <p:sp>
        <p:nvSpPr>
          <p:cNvPr id="27651" name="Title 1">
            <a:extLst>
              <a:ext uri="{FF2B5EF4-FFF2-40B4-BE49-F238E27FC236}">
                <a16:creationId xmlns:a16="http://schemas.microsoft.com/office/drawing/2014/main" id="{8F38780B-EB16-4A50-9004-EF364CA2B03E}"/>
              </a:ext>
            </a:extLst>
          </p:cNvPr>
          <p:cNvSpPr>
            <a:spLocks noGrp="1"/>
          </p:cNvSpPr>
          <p:nvPr>
            <p:ph type="title" idx="4294967295"/>
          </p:nvPr>
        </p:nvSpPr>
        <p:spPr>
          <a:xfrm>
            <a:off x="304800" y="228600"/>
            <a:ext cx="8229600" cy="1384300"/>
          </a:xfrm>
        </p:spPr>
        <p:txBody>
          <a:bodyPr/>
          <a:lstStyle/>
          <a:p>
            <a:pPr eaLnBrk="1" hangingPunct="1"/>
            <a:r>
              <a:rPr lang="en-GB" altLang="en-US">
                <a:ln>
                  <a:noFill/>
                </a:ln>
                <a:solidFill>
                  <a:schemeClr val="tx1"/>
                </a:solidFill>
              </a:rPr>
              <a:t>Liberation Tower</a:t>
            </a:r>
          </a:p>
        </p:txBody>
      </p:sp>
    </p:spTree>
  </p:cSld>
  <p:clrMapOvr>
    <a:masterClrMapping/>
  </p:clrMapOvr>
  <p:transition advClick="0" advTm="5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Content Placeholder 4">
            <a:extLst>
              <a:ext uri="{FF2B5EF4-FFF2-40B4-BE49-F238E27FC236}">
                <a16:creationId xmlns:a16="http://schemas.microsoft.com/office/drawing/2014/main" id="{DF5D507F-BCCB-473D-A410-8E36027387D0}"/>
              </a:ext>
            </a:extLst>
          </p:cNvPr>
          <p:cNvPicPr>
            <a:picLocks noGrp="1" noChangeAspect="1" noChangeArrowheads="1"/>
          </p:cNvPicPr>
          <p:nvPr>
            <p:ph idx="4294967295"/>
          </p:nvPr>
        </p:nvPicPr>
        <p:blipFill>
          <a:blip r:embed="rId2">
            <a:grayscl/>
            <a:biLevel thresh="50000"/>
            <a:extLst>
              <a:ext uri="{28A0092B-C50C-407E-A947-70E740481C1C}">
                <a14:useLocalDpi xmlns:a14="http://schemas.microsoft.com/office/drawing/2010/main" val="0"/>
              </a:ext>
            </a:extLst>
          </a:blip>
          <a:srcRect/>
          <a:stretch>
            <a:fillRect/>
          </a:stretch>
        </p:blipFill>
        <p:spPr>
          <a:xfrm>
            <a:off x="1911350" y="1676400"/>
            <a:ext cx="5632450" cy="3962400"/>
          </a:xfrm>
        </p:spPr>
      </p:pic>
      <p:sp>
        <p:nvSpPr>
          <p:cNvPr id="94211" name="Title 1">
            <a:extLst>
              <a:ext uri="{FF2B5EF4-FFF2-40B4-BE49-F238E27FC236}">
                <a16:creationId xmlns:a16="http://schemas.microsoft.com/office/drawing/2014/main" id="{A3FC6CB7-AAD5-49A3-892E-CB7EF059B39F}"/>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Book Fair</a:t>
            </a:r>
            <a:endParaRPr lang="en-GB" altLang="en-US">
              <a:ln>
                <a:noFill/>
              </a:ln>
              <a:solidFill>
                <a:schemeClr val="tx1"/>
              </a:solidFill>
            </a:endParaRPr>
          </a:p>
        </p:txBody>
      </p:sp>
    </p:spTree>
  </p:cSld>
  <p:clrMapOvr>
    <a:masterClrMapping/>
  </p:clrMapOvr>
  <p:transition advClick="0" advTm="5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2594B2A-8D17-4210-A23A-431AA590C97A}"/>
              </a:ext>
            </a:extLst>
          </p:cNvPr>
          <p:cNvSpPr>
            <a:spLocks noGrp="1"/>
          </p:cNvSpPr>
          <p:nvPr>
            <p:ph type="title" idx="4294967295"/>
          </p:nvPr>
        </p:nvSpPr>
        <p:spPr>
          <a:xfrm>
            <a:off x="1139825" y="523875"/>
            <a:ext cx="6799263" cy="1076325"/>
          </a:xfrm>
        </p:spPr>
        <p:txBody>
          <a:bodyPr/>
          <a:lstStyle/>
          <a:p>
            <a:pPr eaLnBrk="1" hangingPunct="1"/>
            <a:r>
              <a:rPr lang="en-US" altLang="en-US">
                <a:ln>
                  <a:noFill/>
                </a:ln>
                <a:solidFill>
                  <a:schemeClr val="tx1"/>
                </a:solidFill>
              </a:rPr>
              <a:t>SK Graduation</a:t>
            </a:r>
          </a:p>
        </p:txBody>
      </p:sp>
      <p:pic>
        <p:nvPicPr>
          <p:cNvPr id="95235" name="Picture 1">
            <a:extLst>
              <a:ext uri="{FF2B5EF4-FFF2-40B4-BE49-F238E27FC236}">
                <a16:creationId xmlns:a16="http://schemas.microsoft.com/office/drawing/2014/main" id="{334258B1-CADF-4AFA-B1FB-A2AEBFCBCD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172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CEAA073E-76C2-4FDB-A1B3-B86F35C78EED}"/>
              </a:ext>
            </a:extLst>
          </p:cNvPr>
          <p:cNvSpPr>
            <a:spLocks noGrp="1"/>
          </p:cNvSpPr>
          <p:nvPr>
            <p:ph type="title" idx="4294967295"/>
          </p:nvPr>
        </p:nvSpPr>
        <p:spPr>
          <a:xfrm>
            <a:off x="1195388" y="528638"/>
            <a:ext cx="6799262" cy="919162"/>
          </a:xfrm>
        </p:spPr>
        <p:txBody>
          <a:bodyPr/>
          <a:lstStyle/>
          <a:p>
            <a:pPr eaLnBrk="1" hangingPunct="1"/>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r>
              <a:rPr lang="en-US" altLang="en-US">
                <a:ln>
                  <a:noFill/>
                </a:ln>
                <a:solidFill>
                  <a:schemeClr val="tx1"/>
                </a:solidFill>
              </a:rPr>
              <a:t>Social events for staff</a:t>
            </a:r>
            <a:endParaRPr lang="en-GB" altLang="en-US">
              <a:ln>
                <a:noFill/>
              </a:ln>
              <a:solidFill>
                <a:schemeClr val="tx1"/>
              </a:solidFill>
            </a:endParaRPr>
          </a:p>
        </p:txBody>
      </p:sp>
    </p:spTree>
  </p:cSld>
  <p:clrMapOvr>
    <a:masterClrMapping/>
  </p:clrMapOvr>
  <p:transition advClick="0" advTm="5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419DA5EC-5A6F-4274-A3BE-450DFEEDCE05}"/>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Bowling</a:t>
            </a:r>
            <a:r>
              <a:rPr lang="en-US" altLang="en-US">
                <a:ln>
                  <a:noFill/>
                </a:ln>
                <a:solidFill>
                  <a:srgbClr val="CC3300"/>
                </a:solidFill>
              </a:rPr>
              <a:t> </a:t>
            </a:r>
            <a:endParaRPr lang="en-GB" altLang="en-US">
              <a:ln>
                <a:noFill/>
              </a:ln>
            </a:endParaRPr>
          </a:p>
        </p:txBody>
      </p:sp>
      <p:pic>
        <p:nvPicPr>
          <p:cNvPr id="4" name="Picture 3">
            <a:extLst>
              <a:ext uri="{FF2B5EF4-FFF2-40B4-BE49-F238E27FC236}">
                <a16:creationId xmlns:a16="http://schemas.microsoft.com/office/drawing/2014/main" id="{1678C1EC-D4C9-43CD-B1EC-3FC4D31ABA32}"/>
              </a:ext>
            </a:extLst>
          </p:cNvPr>
          <p:cNvPicPr>
            <a:picLocks noChangeAspect="1"/>
          </p:cNvPicPr>
          <p:nvPr/>
        </p:nvPicPr>
        <p:blipFill>
          <a:blip r:embed="rId2"/>
          <a:stretch>
            <a:fillRect/>
          </a:stretch>
        </p:blipFill>
        <p:spPr>
          <a:xfrm>
            <a:off x="928068" y="1352550"/>
            <a:ext cx="3491531" cy="2689748"/>
          </a:xfrm>
          <a:prstGeom prst="rect">
            <a:avLst/>
          </a:prstGeom>
          <a:ln>
            <a:noFill/>
          </a:ln>
          <a:effectLst>
            <a:softEdge rad="112500"/>
          </a:effectLst>
        </p:spPr>
      </p:pic>
      <p:pic>
        <p:nvPicPr>
          <p:cNvPr id="5" name="Picture 4">
            <a:extLst>
              <a:ext uri="{FF2B5EF4-FFF2-40B4-BE49-F238E27FC236}">
                <a16:creationId xmlns:a16="http://schemas.microsoft.com/office/drawing/2014/main" id="{64D21495-7FE1-4D27-845E-B8E199011DF9}"/>
              </a:ext>
            </a:extLst>
          </p:cNvPr>
          <p:cNvPicPr>
            <a:picLocks noChangeAspect="1"/>
          </p:cNvPicPr>
          <p:nvPr/>
        </p:nvPicPr>
        <p:blipFill>
          <a:blip r:embed="rId3"/>
          <a:stretch>
            <a:fillRect/>
          </a:stretch>
        </p:blipFill>
        <p:spPr>
          <a:xfrm>
            <a:off x="4800600" y="1352550"/>
            <a:ext cx="3461370" cy="2689748"/>
          </a:xfrm>
          <a:prstGeom prst="rect">
            <a:avLst/>
          </a:prstGeom>
          <a:ln>
            <a:noFill/>
          </a:ln>
          <a:effectLst>
            <a:softEdge rad="112500"/>
          </a:effectLst>
        </p:spPr>
      </p:pic>
      <p:pic>
        <p:nvPicPr>
          <p:cNvPr id="6" name="Picture 2" descr="Image result for bowl room 360 mall kuwait">
            <a:extLst>
              <a:ext uri="{FF2B5EF4-FFF2-40B4-BE49-F238E27FC236}">
                <a16:creationId xmlns:a16="http://schemas.microsoft.com/office/drawing/2014/main" id="{ECE4EE44-141A-4854-9F17-B526AF8054B5}"/>
              </a:ext>
            </a:extLst>
          </p:cNvPr>
          <p:cNvPicPr>
            <a:picLocks noChangeAspect="1" noChangeArrowheads="1"/>
          </p:cNvPicPr>
          <p:nvPr/>
        </p:nvPicPr>
        <p:blipFill>
          <a:blip r:embed="rId4"/>
          <a:srcRect/>
          <a:stretch>
            <a:fillRect/>
          </a:stretch>
        </p:blipFill>
        <p:spPr bwMode="auto">
          <a:xfrm>
            <a:off x="2375094" y="4042298"/>
            <a:ext cx="4470012" cy="2206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Click="0" advTm="5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7778ED52-2025-4600-BBAF-F71B5A602FA5}"/>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Visit to Chalet </a:t>
            </a:r>
            <a:endParaRPr lang="en-GB" altLang="en-US">
              <a:ln>
                <a:noFill/>
              </a:ln>
              <a:solidFill>
                <a:schemeClr val="tx1"/>
              </a:solidFill>
            </a:endParaRPr>
          </a:p>
        </p:txBody>
      </p:sp>
      <p:pic>
        <p:nvPicPr>
          <p:cNvPr id="6" name="Picture 5">
            <a:extLst>
              <a:ext uri="{FF2B5EF4-FFF2-40B4-BE49-F238E27FC236}">
                <a16:creationId xmlns:a16="http://schemas.microsoft.com/office/drawing/2014/main" id="{3B8DD9B0-F503-4054-93D8-887CA315F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762" y="1325926"/>
            <a:ext cx="3343437" cy="2228958"/>
          </a:xfrm>
          <a:prstGeom prst="rect">
            <a:avLst/>
          </a:prstGeom>
          <a:ln>
            <a:noFill/>
          </a:ln>
          <a:effectLst>
            <a:softEdge rad="112500"/>
          </a:effectLst>
        </p:spPr>
      </p:pic>
      <p:pic>
        <p:nvPicPr>
          <p:cNvPr id="2" name="Picture 1">
            <a:extLst>
              <a:ext uri="{FF2B5EF4-FFF2-40B4-BE49-F238E27FC236}">
                <a16:creationId xmlns:a16="http://schemas.microsoft.com/office/drawing/2014/main" id="{909FDF82-5242-4EF4-8499-66FC0EFB8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549197"/>
            <a:ext cx="2590800" cy="2731448"/>
          </a:xfrm>
          <a:prstGeom prst="rect">
            <a:avLst/>
          </a:prstGeom>
          <a:ln>
            <a:noFill/>
          </a:ln>
          <a:effectLst>
            <a:softEdge rad="112500"/>
          </a:effectLst>
        </p:spPr>
      </p:pic>
      <p:pic>
        <p:nvPicPr>
          <p:cNvPr id="7" name="Picture 6">
            <a:extLst>
              <a:ext uri="{FF2B5EF4-FFF2-40B4-BE49-F238E27FC236}">
                <a16:creationId xmlns:a16="http://schemas.microsoft.com/office/drawing/2014/main" id="{3F7C8909-8EE5-4C31-821C-9DE421ECD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74" y="3676673"/>
            <a:ext cx="3333026" cy="2493659"/>
          </a:xfrm>
          <a:prstGeom prst="rect">
            <a:avLst/>
          </a:prstGeom>
          <a:ln>
            <a:noFill/>
          </a:ln>
          <a:effectLst>
            <a:softEdge rad="112500"/>
          </a:effectLst>
        </p:spPr>
      </p:pic>
      <p:pic>
        <p:nvPicPr>
          <p:cNvPr id="9" name="Picture 8">
            <a:extLst>
              <a:ext uri="{FF2B5EF4-FFF2-40B4-BE49-F238E27FC236}">
                <a16:creationId xmlns:a16="http://schemas.microsoft.com/office/drawing/2014/main" id="{92A78A64-4094-4927-ACF0-7B3D1DB2B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26" y="1314236"/>
            <a:ext cx="3460374" cy="2306917"/>
          </a:xfrm>
          <a:prstGeom prst="rect">
            <a:avLst/>
          </a:prstGeom>
          <a:ln>
            <a:noFill/>
          </a:ln>
          <a:effectLst>
            <a:softEdge rad="112500"/>
          </a:effectLst>
        </p:spPr>
      </p:pic>
    </p:spTree>
  </p:cSld>
  <p:clrMapOvr>
    <a:masterClrMapping/>
  </p:clrMapOvr>
  <p:transition advClick="0" advTm="5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04F6CB8C-79C5-4AF2-9A4F-BB345394A34F}"/>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Yacht Trip</a:t>
            </a:r>
            <a:endParaRPr lang="en-GB" altLang="en-US">
              <a:ln>
                <a:noFill/>
              </a:ln>
              <a:solidFill>
                <a:schemeClr val="tx1"/>
              </a:solidFill>
            </a:endParaRPr>
          </a:p>
        </p:txBody>
      </p:sp>
      <p:pic>
        <p:nvPicPr>
          <p:cNvPr id="7" name="Picture 6">
            <a:extLst>
              <a:ext uri="{FF2B5EF4-FFF2-40B4-BE49-F238E27FC236}">
                <a16:creationId xmlns:a16="http://schemas.microsoft.com/office/drawing/2014/main" id="{0D4AA9EB-A391-4580-BD04-615FC7035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600532"/>
            <a:ext cx="3857502" cy="2571668"/>
          </a:xfrm>
          <a:prstGeom prst="rect">
            <a:avLst/>
          </a:prstGeom>
          <a:ln>
            <a:noFill/>
          </a:ln>
          <a:effectLst>
            <a:softEdge rad="112500"/>
          </a:effectLst>
        </p:spPr>
      </p:pic>
      <p:pic>
        <p:nvPicPr>
          <p:cNvPr id="88068" name="Picture 7">
            <a:extLst>
              <a:ext uri="{FF2B5EF4-FFF2-40B4-BE49-F238E27FC236}">
                <a16:creationId xmlns:a16="http://schemas.microsoft.com/office/drawing/2014/main" id="{48719E4C-C504-46C6-A3BA-B58B031FD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104" y="1219200"/>
            <a:ext cx="5177829" cy="2381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610FA99-9A5A-4246-A2BB-68344EF0A9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971" y="3538496"/>
            <a:ext cx="3946473" cy="2666686"/>
          </a:xfrm>
          <a:prstGeom prst="rect">
            <a:avLst/>
          </a:prstGeom>
          <a:ln>
            <a:noFill/>
          </a:ln>
          <a:effectLst>
            <a:softEdge rad="112500"/>
          </a:effectLst>
        </p:spPr>
      </p:pic>
    </p:spTree>
  </p:cSld>
  <p:clrMapOvr>
    <a:masterClrMapping/>
  </p:clrMapOvr>
  <p:transition advClick="0" advTm="5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1D9D93C7-E4E7-45E1-8791-90759506EF68}"/>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Desert Camping</a:t>
            </a:r>
            <a:endParaRPr lang="en-GB" altLang="en-US">
              <a:ln>
                <a:noFill/>
              </a:ln>
              <a:solidFill>
                <a:schemeClr val="tx1"/>
              </a:solidFill>
            </a:endParaRPr>
          </a:p>
        </p:txBody>
      </p:sp>
      <p:pic>
        <p:nvPicPr>
          <p:cNvPr id="4" name="Picture 3">
            <a:extLst>
              <a:ext uri="{FF2B5EF4-FFF2-40B4-BE49-F238E27FC236}">
                <a16:creationId xmlns:a16="http://schemas.microsoft.com/office/drawing/2014/main" id="{85BD43F0-8FC3-499C-921C-1894277EB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219200"/>
            <a:ext cx="4037670" cy="2501868"/>
          </a:xfrm>
          <a:prstGeom prst="rect">
            <a:avLst/>
          </a:prstGeom>
          <a:ln>
            <a:noFill/>
          </a:ln>
          <a:effectLst>
            <a:softEdge rad="112500"/>
          </a:effectLst>
        </p:spPr>
      </p:pic>
      <p:pic>
        <p:nvPicPr>
          <p:cNvPr id="2" name="Picture 1">
            <a:extLst>
              <a:ext uri="{FF2B5EF4-FFF2-40B4-BE49-F238E27FC236}">
                <a16:creationId xmlns:a16="http://schemas.microsoft.com/office/drawing/2014/main" id="{0A3F48E3-419F-40C5-86FB-F1C721B986BC}"/>
              </a:ext>
            </a:extLst>
          </p:cNvPr>
          <p:cNvPicPr>
            <a:picLocks noChangeAspect="1"/>
          </p:cNvPicPr>
          <p:nvPr/>
        </p:nvPicPr>
        <p:blipFill>
          <a:blip r:embed="rId3"/>
          <a:stretch>
            <a:fillRect/>
          </a:stretch>
        </p:blipFill>
        <p:spPr>
          <a:xfrm>
            <a:off x="682592" y="3788392"/>
            <a:ext cx="4028361" cy="2374932"/>
          </a:xfrm>
          <a:prstGeom prst="rect">
            <a:avLst/>
          </a:prstGeom>
          <a:ln>
            <a:noFill/>
          </a:ln>
          <a:effectLst>
            <a:softEdge rad="112500"/>
          </a:effectLst>
        </p:spPr>
      </p:pic>
      <p:pic>
        <p:nvPicPr>
          <p:cNvPr id="3" name="Picture 2">
            <a:extLst>
              <a:ext uri="{FF2B5EF4-FFF2-40B4-BE49-F238E27FC236}">
                <a16:creationId xmlns:a16="http://schemas.microsoft.com/office/drawing/2014/main" id="{019C34F4-F1A4-4D04-9793-29022BF7F2BF}"/>
              </a:ext>
            </a:extLst>
          </p:cNvPr>
          <p:cNvPicPr>
            <a:picLocks noChangeAspect="1"/>
          </p:cNvPicPr>
          <p:nvPr/>
        </p:nvPicPr>
        <p:blipFill>
          <a:blip r:embed="rId4"/>
          <a:stretch>
            <a:fillRect/>
          </a:stretch>
        </p:blipFill>
        <p:spPr>
          <a:xfrm>
            <a:off x="4743935" y="3810000"/>
            <a:ext cx="3794807" cy="2353323"/>
          </a:xfrm>
          <a:prstGeom prst="rect">
            <a:avLst/>
          </a:prstGeom>
          <a:ln>
            <a:noFill/>
          </a:ln>
          <a:effectLst>
            <a:softEdge rad="112500"/>
          </a:effectLst>
        </p:spPr>
      </p:pic>
    </p:spTree>
  </p:cSld>
  <p:clrMapOvr>
    <a:masterClrMapping/>
  </p:clrMapOvr>
  <p:transition advClick="0" advTm="5000"/>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22F8A72-4AF7-456C-BB2C-72B6EF54370F}"/>
              </a:ext>
            </a:extLst>
          </p:cNvPr>
          <p:cNvSpPr>
            <a:spLocks noGrp="1" noChangeArrowheads="1"/>
          </p:cNvSpPr>
          <p:nvPr>
            <p:ph type="title" idx="4294967295"/>
          </p:nvPr>
        </p:nvSpPr>
        <p:spPr>
          <a:xfrm>
            <a:off x="1409700" y="609600"/>
            <a:ext cx="6096000" cy="609600"/>
          </a:xfrm>
        </p:spPr>
        <p:txBody>
          <a:bodyPr rtlCol="0">
            <a:normAutofit fontScale="90000"/>
          </a:bodyPr>
          <a:lstStyle/>
          <a:p>
            <a:pPr eaLnBrk="1" fontAlgn="auto" hangingPunct="1">
              <a:spcAft>
                <a:spcPts val="0"/>
              </a:spcAft>
              <a:defRPr/>
            </a:pPr>
            <a:r>
              <a:rPr lang="en-US" sz="4300" dirty="0">
                <a:solidFill>
                  <a:schemeClr val="tx1">
                    <a:lumMod val="85000"/>
                    <a:lumOff val="15000"/>
                  </a:schemeClr>
                </a:solidFill>
              </a:rPr>
              <a:t>  Canadian Bilingual School</a:t>
            </a:r>
          </a:p>
        </p:txBody>
      </p:sp>
      <p:sp>
        <p:nvSpPr>
          <p:cNvPr id="5123" name="Rectangle 3">
            <a:extLst>
              <a:ext uri="{FF2B5EF4-FFF2-40B4-BE49-F238E27FC236}">
                <a16:creationId xmlns:a16="http://schemas.microsoft.com/office/drawing/2014/main" id="{E95CC427-3043-4C0E-896D-39CB17ACA34C}"/>
              </a:ext>
            </a:extLst>
          </p:cNvPr>
          <p:cNvSpPr>
            <a:spLocks noGrp="1" noChangeArrowheads="1"/>
          </p:cNvSpPr>
          <p:nvPr>
            <p:ph idx="4294967295"/>
          </p:nvPr>
        </p:nvSpPr>
        <p:spPr>
          <a:xfrm>
            <a:off x="762000" y="1346200"/>
            <a:ext cx="7620000" cy="4876800"/>
          </a:xfrm>
        </p:spPr>
        <p:txBody>
          <a:bodyPr rtlCol="0">
            <a:normAutofit/>
          </a:bodyPr>
          <a:lstStyle/>
          <a:p>
            <a:pPr algn="just" eaLnBrk="1" fontAlgn="auto" hangingPunct="1">
              <a:lnSpc>
                <a:spcPct val="80000"/>
              </a:lnSpc>
              <a:buFont typeface="Arial"/>
              <a:buChar char="•"/>
              <a:defRPr/>
            </a:pPr>
            <a:r>
              <a:rPr lang="en-US" sz="2000" dirty="0">
                <a:solidFill>
                  <a:schemeClr val="tx1">
                    <a:lumMod val="85000"/>
                    <a:lumOff val="15000"/>
                  </a:schemeClr>
                </a:solidFill>
              </a:rPr>
              <a:t>Canadian Bilingual School is located in a developing area of South Khaitan in wealthy and safe Kuwait. Our school first opened its doors to students in September 2007. Our school includes JK through Grade 12, as of September 2019.Canadian Bilingual School has been created to not only promote the strengths and support the weaknesses of children individually but also to challenge each student to flourish intellectually by developing their own special talent.</a:t>
            </a:r>
          </a:p>
          <a:p>
            <a:pPr eaLnBrk="1" fontAlgn="auto" hangingPunct="1">
              <a:buFont typeface="Arial"/>
              <a:buChar char="•"/>
              <a:defRPr/>
            </a:pPr>
            <a:r>
              <a:rPr lang="en-US" sz="2000" dirty="0">
                <a:solidFill>
                  <a:schemeClr val="tx1">
                    <a:lumMod val="85000"/>
                    <a:lumOff val="15000"/>
                  </a:schemeClr>
                </a:solidFill>
              </a:rPr>
              <a:t>The school offers a dual language curriculum, English and Arabic which enables the students to be competent in both languages. Our English curriculum is based on the Ontario curriculum which is supported by all the appropriate texts and resources. The Arabic and Islamic curriculum is provided by the Kuwait MOE.</a:t>
            </a:r>
          </a:p>
          <a:p>
            <a:pPr algn="just" eaLnBrk="1" fontAlgn="auto" hangingPunct="1">
              <a:lnSpc>
                <a:spcPct val="80000"/>
              </a:lnSpc>
              <a:buFont typeface="Arial"/>
              <a:buChar char="•"/>
              <a:defRPr/>
            </a:pPr>
            <a:r>
              <a:rPr lang="en-US" sz="2000" dirty="0">
                <a:solidFill>
                  <a:schemeClr val="tx1">
                    <a:lumMod val="85000"/>
                    <a:lumOff val="15000"/>
                  </a:schemeClr>
                </a:solidFill>
              </a:rPr>
              <a:t>We have many exciting and challenging programs throughout the academic year that will enhance each child's learning skills and talents thus allowing individual giftedness to flourish, whether it be in the area of art, music, drama, sports or within one of the academic subjects.</a:t>
            </a:r>
          </a:p>
        </p:txBody>
      </p:sp>
    </p:spTree>
  </p:cSld>
  <p:clrMapOvr>
    <a:masterClrMapping/>
  </p:clrMapOvr>
  <p:transition advClick="0" advTm="5000"/>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81CBCE20-8B54-484B-AE70-0DCF4460985A}"/>
              </a:ext>
            </a:extLst>
          </p:cNvPr>
          <p:cNvSpPr>
            <a:spLocks noGrp="1"/>
          </p:cNvSpPr>
          <p:nvPr>
            <p:ph type="title" idx="4294967295"/>
          </p:nvPr>
        </p:nvSpPr>
        <p:spPr>
          <a:xfrm>
            <a:off x="685800" y="381000"/>
            <a:ext cx="7239000" cy="871538"/>
          </a:xfrm>
        </p:spPr>
        <p:txBody>
          <a:bodyPr/>
          <a:lstStyle/>
          <a:p>
            <a:pPr eaLnBrk="1" hangingPunct="1"/>
            <a:r>
              <a:rPr lang="en-US" altLang="en-US">
                <a:ln>
                  <a:noFill/>
                </a:ln>
              </a:rPr>
              <a:t>Mission Statement</a:t>
            </a:r>
          </a:p>
        </p:txBody>
      </p:sp>
      <p:sp>
        <p:nvSpPr>
          <p:cNvPr id="102403" name="Rectangle 3">
            <a:extLst>
              <a:ext uri="{FF2B5EF4-FFF2-40B4-BE49-F238E27FC236}">
                <a16:creationId xmlns:a16="http://schemas.microsoft.com/office/drawing/2014/main" id="{EC0564DA-58C3-4423-AB8E-B941A1DD05FF}"/>
              </a:ext>
            </a:extLst>
          </p:cNvPr>
          <p:cNvSpPr>
            <a:spLocks noGrp="1"/>
          </p:cNvSpPr>
          <p:nvPr>
            <p:ph idx="4294967295"/>
          </p:nvPr>
        </p:nvSpPr>
        <p:spPr>
          <a:xfrm>
            <a:off x="914400" y="1252538"/>
            <a:ext cx="7391400" cy="4864100"/>
          </a:xfrm>
        </p:spPr>
        <p:txBody>
          <a:bodyPr/>
          <a:lstStyle/>
          <a:p>
            <a:pPr algn="just" eaLnBrk="1" hangingPunct="1">
              <a:lnSpc>
                <a:spcPct val="80000"/>
              </a:lnSpc>
              <a:buFontTx/>
              <a:buNone/>
            </a:pPr>
            <a:endParaRPr lang="en-US" altLang="en-US" sz="1900" b="1"/>
          </a:p>
          <a:p>
            <a:pPr algn="justLow" eaLnBrk="1" hangingPunct="1">
              <a:buFontTx/>
              <a:buNone/>
            </a:pPr>
            <a:r>
              <a:rPr lang="en-US" altLang="en-US" sz="2000" b="1"/>
              <a:t>Mission Statement:</a:t>
            </a:r>
            <a:endParaRPr lang="en-IN" altLang="en-US" sz="2000"/>
          </a:p>
          <a:p>
            <a:pPr algn="justLow" eaLnBrk="1" hangingPunct="1">
              <a:buFontTx/>
              <a:buNone/>
            </a:pPr>
            <a:r>
              <a:rPr lang="en-US" altLang="en-US" sz="2000"/>
              <a:t>	At CBS we promote a respectful, safe and supportive environment encouraging high expectations and academic success.</a:t>
            </a:r>
            <a:endParaRPr lang="en-IN" altLang="en-US" sz="2000"/>
          </a:p>
          <a:p>
            <a:pPr eaLnBrk="1" hangingPunct="1"/>
            <a:endParaRPr lang="en-US" altLang="en-US" sz="2000"/>
          </a:p>
          <a:p>
            <a:pPr eaLnBrk="1" hangingPunct="1">
              <a:buFontTx/>
              <a:buNone/>
            </a:pPr>
            <a:r>
              <a:rPr lang="en-US" altLang="en-US" sz="2000" b="1"/>
              <a:t>Core Beliefs:</a:t>
            </a:r>
            <a:endParaRPr lang="en-US" altLang="en-US" sz="2000"/>
          </a:p>
          <a:p>
            <a:pPr eaLnBrk="1" hangingPunct="1">
              <a:buFontTx/>
              <a:buNone/>
            </a:pPr>
            <a:r>
              <a:rPr lang="en-US" altLang="en-US" sz="2000"/>
              <a:t>	We believe in:</a:t>
            </a:r>
          </a:p>
          <a:p>
            <a:pPr eaLnBrk="1" hangingPunct="1"/>
            <a:r>
              <a:rPr lang="en-US" altLang="en-US" sz="2000"/>
              <a:t>Individual accountability.</a:t>
            </a:r>
          </a:p>
          <a:p>
            <a:pPr eaLnBrk="1" hangingPunct="1"/>
            <a:r>
              <a:rPr lang="en-US" altLang="en-US" sz="2000"/>
              <a:t>Having a positive belief in people.</a:t>
            </a:r>
          </a:p>
          <a:p>
            <a:pPr eaLnBrk="1" hangingPunct="1"/>
            <a:r>
              <a:rPr lang="en-US" altLang="en-US" sz="2000"/>
              <a:t>Developing critical thinking.</a:t>
            </a:r>
          </a:p>
        </p:txBody>
      </p:sp>
    </p:spTree>
  </p:cSld>
  <p:clrMapOvr>
    <a:masterClrMapping/>
  </p:clrMapOvr>
  <p:transition advClick="0" advTm="5000"/>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BA9DD89-EE1F-4563-81AB-4C7FCF717B9D}"/>
              </a:ext>
            </a:extLst>
          </p:cNvPr>
          <p:cNvSpPr>
            <a:spLocks noGrp="1" noChangeArrowheads="1"/>
          </p:cNvSpPr>
          <p:nvPr>
            <p:ph type="title" idx="4294967295"/>
          </p:nvPr>
        </p:nvSpPr>
        <p:spPr>
          <a:xfrm>
            <a:off x="457200" y="546100"/>
            <a:ext cx="8229600" cy="1006475"/>
          </a:xfrm>
        </p:spPr>
        <p:txBody>
          <a:bodyPr rtlCol="0">
            <a:normAutofit fontScale="90000"/>
          </a:bodyPr>
          <a:lstStyle/>
          <a:p>
            <a:pPr eaLnBrk="1" fontAlgn="auto" hangingPunct="1">
              <a:spcAft>
                <a:spcPts val="0"/>
              </a:spcAft>
              <a:defRPr/>
            </a:pPr>
            <a:r>
              <a:rPr lang="en-US" sz="3300" dirty="0">
                <a:solidFill>
                  <a:schemeClr val="tx1">
                    <a:lumMod val="85000"/>
                    <a:lumOff val="15000"/>
                  </a:schemeClr>
                </a:solidFill>
              </a:rPr>
              <a:t>Canadian Bilingual School facilities :</a:t>
            </a:r>
            <a:br>
              <a:rPr lang="en-US" sz="3300" dirty="0">
                <a:solidFill>
                  <a:schemeClr val="tx1">
                    <a:lumMod val="85000"/>
                    <a:lumOff val="15000"/>
                  </a:schemeClr>
                </a:solidFill>
              </a:rPr>
            </a:br>
            <a:endParaRPr lang="en-US" sz="3300" dirty="0">
              <a:solidFill>
                <a:schemeClr val="tx1">
                  <a:lumMod val="85000"/>
                  <a:lumOff val="15000"/>
                </a:schemeClr>
              </a:solidFill>
            </a:endParaRPr>
          </a:p>
        </p:txBody>
      </p:sp>
      <p:sp>
        <p:nvSpPr>
          <p:cNvPr id="7171" name="Rectangle 3">
            <a:extLst>
              <a:ext uri="{FF2B5EF4-FFF2-40B4-BE49-F238E27FC236}">
                <a16:creationId xmlns:a16="http://schemas.microsoft.com/office/drawing/2014/main" id="{3F772BFE-8D3A-40E6-99BB-E7C0D188BCD6}"/>
              </a:ext>
            </a:extLst>
          </p:cNvPr>
          <p:cNvSpPr>
            <a:spLocks noGrp="1" noChangeArrowheads="1"/>
          </p:cNvSpPr>
          <p:nvPr>
            <p:ph idx="4294967295"/>
          </p:nvPr>
        </p:nvSpPr>
        <p:spPr>
          <a:xfrm>
            <a:off x="685800" y="1206500"/>
            <a:ext cx="7772400" cy="4876800"/>
          </a:xfrm>
        </p:spPr>
        <p:txBody>
          <a:bodyPr rtlCol="0">
            <a:normAutofit fontScale="92500" lnSpcReduction="10000"/>
          </a:bodyPr>
          <a:lstStyle/>
          <a:p>
            <a:pPr eaLnBrk="1" fontAlgn="auto" hangingPunct="1">
              <a:lnSpc>
                <a:spcPct val="80000"/>
              </a:lnSpc>
              <a:buFont typeface="Arial"/>
              <a:buChar char="•"/>
              <a:defRPr/>
            </a:pPr>
            <a:r>
              <a:rPr lang="en-US" sz="2100" dirty="0">
                <a:solidFill>
                  <a:schemeClr val="tx1">
                    <a:lumMod val="85000"/>
                    <a:lumOff val="15000"/>
                  </a:schemeClr>
                </a:solidFill>
              </a:rPr>
              <a:t>Spacious, bright classrooms each with computer access and a class library.</a:t>
            </a:r>
          </a:p>
          <a:p>
            <a:pPr eaLnBrk="1" fontAlgn="auto" hangingPunct="1">
              <a:lnSpc>
                <a:spcPct val="80000"/>
              </a:lnSpc>
              <a:buFont typeface="Arial"/>
              <a:buChar char="•"/>
              <a:defRPr/>
            </a:pPr>
            <a:endParaRPr lang="en-US" sz="2100" dirty="0">
              <a:solidFill>
                <a:schemeClr val="tx1">
                  <a:lumMod val="85000"/>
                  <a:lumOff val="15000"/>
                </a:schemeClr>
              </a:solidFill>
            </a:endParaRPr>
          </a:p>
          <a:p>
            <a:pPr eaLnBrk="1" fontAlgn="auto" hangingPunct="1">
              <a:lnSpc>
                <a:spcPct val="80000"/>
              </a:lnSpc>
              <a:buFont typeface="Arial"/>
              <a:buChar char="•"/>
              <a:defRPr/>
            </a:pPr>
            <a:r>
              <a:rPr lang="en-US" sz="2100" dirty="0">
                <a:solidFill>
                  <a:schemeClr val="tx1">
                    <a:lumMod val="85000"/>
                    <a:lumOff val="15000"/>
                  </a:schemeClr>
                </a:solidFill>
              </a:rPr>
              <a:t>An auditorium/gym for school and sports activities</a:t>
            </a:r>
          </a:p>
          <a:p>
            <a:pPr eaLnBrk="1" fontAlgn="auto" hangingPunct="1">
              <a:lnSpc>
                <a:spcPct val="80000"/>
              </a:lnSpc>
              <a:buFontTx/>
              <a:buNone/>
              <a:defRPr/>
            </a:pPr>
            <a:endParaRPr lang="en-US" sz="2100" dirty="0">
              <a:solidFill>
                <a:schemeClr val="tx1">
                  <a:lumMod val="85000"/>
                  <a:lumOff val="15000"/>
                </a:schemeClr>
              </a:solidFill>
            </a:endParaRPr>
          </a:p>
          <a:p>
            <a:pPr eaLnBrk="1" fontAlgn="auto" hangingPunct="1">
              <a:lnSpc>
                <a:spcPct val="80000"/>
              </a:lnSpc>
              <a:buFont typeface="Arial"/>
              <a:buChar char="•"/>
              <a:defRPr/>
            </a:pPr>
            <a:r>
              <a:rPr lang="en-US" sz="2100" dirty="0">
                <a:solidFill>
                  <a:schemeClr val="tx1">
                    <a:lumMod val="85000"/>
                    <a:lumOff val="15000"/>
                  </a:schemeClr>
                </a:solidFill>
              </a:rPr>
              <a:t>Large play areas.</a:t>
            </a:r>
          </a:p>
          <a:p>
            <a:pPr eaLnBrk="1" fontAlgn="auto" hangingPunct="1">
              <a:lnSpc>
                <a:spcPct val="80000"/>
              </a:lnSpc>
              <a:buFontTx/>
              <a:buNone/>
              <a:defRPr/>
            </a:pPr>
            <a:endParaRPr lang="en-US" sz="2100" dirty="0">
              <a:solidFill>
                <a:schemeClr val="tx1">
                  <a:lumMod val="85000"/>
                  <a:lumOff val="15000"/>
                </a:schemeClr>
              </a:solidFill>
            </a:endParaRPr>
          </a:p>
          <a:p>
            <a:pPr eaLnBrk="1" fontAlgn="auto" hangingPunct="1">
              <a:lnSpc>
                <a:spcPct val="80000"/>
              </a:lnSpc>
              <a:buFont typeface="Arial"/>
              <a:buChar char="•"/>
              <a:defRPr/>
            </a:pPr>
            <a:r>
              <a:rPr lang="en-US" sz="2100" dirty="0">
                <a:solidFill>
                  <a:schemeClr val="tx1">
                    <a:lumMod val="85000"/>
                    <a:lumOff val="15000"/>
                  </a:schemeClr>
                </a:solidFill>
              </a:rPr>
              <a:t>School library.</a:t>
            </a:r>
          </a:p>
          <a:p>
            <a:pPr eaLnBrk="1" fontAlgn="auto" hangingPunct="1">
              <a:lnSpc>
                <a:spcPct val="80000"/>
              </a:lnSpc>
              <a:buFontTx/>
              <a:buNone/>
              <a:defRPr/>
            </a:pPr>
            <a:endParaRPr lang="en-US" sz="2100" dirty="0">
              <a:solidFill>
                <a:schemeClr val="tx1">
                  <a:lumMod val="85000"/>
                  <a:lumOff val="15000"/>
                </a:schemeClr>
              </a:solidFill>
            </a:endParaRPr>
          </a:p>
          <a:p>
            <a:pPr eaLnBrk="1" fontAlgn="auto" hangingPunct="1">
              <a:lnSpc>
                <a:spcPct val="80000"/>
              </a:lnSpc>
              <a:buFont typeface="Arial"/>
              <a:buChar char="•"/>
              <a:defRPr/>
            </a:pPr>
            <a:r>
              <a:rPr lang="en-US" sz="2100" dirty="0">
                <a:solidFill>
                  <a:schemeClr val="tx1">
                    <a:lumMod val="85000"/>
                    <a:lumOff val="15000"/>
                  </a:schemeClr>
                </a:solidFill>
              </a:rPr>
              <a:t>Computer labs.</a:t>
            </a:r>
          </a:p>
          <a:p>
            <a:pPr eaLnBrk="1" fontAlgn="auto" hangingPunct="1">
              <a:lnSpc>
                <a:spcPct val="80000"/>
              </a:lnSpc>
              <a:buFontTx/>
              <a:buNone/>
              <a:defRPr/>
            </a:pPr>
            <a:endParaRPr lang="en-US" sz="2100" dirty="0">
              <a:solidFill>
                <a:schemeClr val="tx1">
                  <a:lumMod val="85000"/>
                  <a:lumOff val="15000"/>
                </a:schemeClr>
              </a:solidFill>
            </a:endParaRPr>
          </a:p>
          <a:p>
            <a:pPr algn="just" eaLnBrk="1" fontAlgn="auto" hangingPunct="1">
              <a:lnSpc>
                <a:spcPct val="80000"/>
              </a:lnSpc>
              <a:buFont typeface="Arial"/>
              <a:buChar char="•"/>
              <a:defRPr/>
            </a:pPr>
            <a:r>
              <a:rPr lang="en-US" sz="2100" dirty="0">
                <a:solidFill>
                  <a:schemeClr val="tx1">
                    <a:lumMod val="85000"/>
                    <a:lumOff val="15000"/>
                  </a:schemeClr>
                </a:solidFill>
              </a:rPr>
              <a:t>Carefully nurtured garden settings for both the interior and the exterior of the school.</a:t>
            </a:r>
          </a:p>
          <a:p>
            <a:pPr algn="just" eaLnBrk="1" fontAlgn="auto" hangingPunct="1">
              <a:lnSpc>
                <a:spcPct val="80000"/>
              </a:lnSpc>
              <a:buFont typeface="Arial"/>
              <a:buChar char="•"/>
              <a:defRPr/>
            </a:pPr>
            <a:endParaRPr lang="en-US" sz="2100" dirty="0">
              <a:solidFill>
                <a:schemeClr val="tx1">
                  <a:lumMod val="85000"/>
                  <a:lumOff val="15000"/>
                </a:schemeClr>
              </a:solidFill>
            </a:endParaRPr>
          </a:p>
          <a:p>
            <a:pPr algn="just" eaLnBrk="1" fontAlgn="auto" hangingPunct="1">
              <a:lnSpc>
                <a:spcPct val="80000"/>
              </a:lnSpc>
              <a:buFont typeface="Arial"/>
              <a:buChar char="•"/>
              <a:defRPr/>
            </a:pPr>
            <a:r>
              <a:rPr lang="en-US" sz="2100" dirty="0">
                <a:solidFill>
                  <a:schemeClr val="tx1">
                    <a:lumMod val="85000"/>
                    <a:lumOff val="15000"/>
                  </a:schemeClr>
                </a:solidFill>
              </a:rPr>
              <a:t>Soccer fields.</a:t>
            </a:r>
          </a:p>
        </p:txBody>
      </p:sp>
    </p:spTree>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a:extLst>
              <a:ext uri="{FF2B5EF4-FFF2-40B4-BE49-F238E27FC236}">
                <a16:creationId xmlns:a16="http://schemas.microsoft.com/office/drawing/2014/main" id="{AA180B72-6485-4DAC-88E4-91048E4E8F2D}"/>
              </a:ext>
            </a:extLst>
          </p:cNvPr>
          <p:cNvSpPr>
            <a:spLocks noGrp="1" noChangeArrowheads="1"/>
          </p:cNvSpPr>
          <p:nvPr>
            <p:ph type="title" idx="4294967295"/>
          </p:nvPr>
        </p:nvSpPr>
        <p:spPr>
          <a:xfrm>
            <a:off x="1146175" y="601663"/>
            <a:ext cx="6799263" cy="541337"/>
          </a:xfrm>
        </p:spPr>
        <p:txBody>
          <a:bodyPr rtlCol="0">
            <a:normAutofit fontScale="90000"/>
          </a:bodyPr>
          <a:lstStyle/>
          <a:p>
            <a:pPr eaLnBrk="1" fontAlgn="auto" hangingPunct="1">
              <a:spcAft>
                <a:spcPts val="0"/>
              </a:spcAft>
              <a:defRPr/>
            </a:pPr>
            <a:r>
              <a:rPr lang="en-US" dirty="0" err="1">
                <a:solidFill>
                  <a:schemeClr val="tx1"/>
                </a:solidFill>
              </a:rPr>
              <a:t>Sharq</a:t>
            </a:r>
            <a:r>
              <a:rPr lang="en-US" dirty="0">
                <a:solidFill>
                  <a:schemeClr val="tx1"/>
                </a:solidFill>
              </a:rPr>
              <a:t> </a:t>
            </a:r>
            <a:r>
              <a:rPr lang="en-US" dirty="0" err="1">
                <a:solidFill>
                  <a:schemeClr val="tx1"/>
                </a:solidFill>
              </a:rPr>
              <a:t>Harbour</a:t>
            </a:r>
            <a:endParaRPr lang="en-US" dirty="0">
              <a:solidFill>
                <a:schemeClr val="tx1"/>
              </a:solidFill>
            </a:endParaRPr>
          </a:p>
        </p:txBody>
      </p:sp>
      <p:pic>
        <p:nvPicPr>
          <p:cNvPr id="28675" name="Picture 5">
            <a:extLst>
              <a:ext uri="{FF2B5EF4-FFF2-40B4-BE49-F238E27FC236}">
                <a16:creationId xmlns:a16="http://schemas.microsoft.com/office/drawing/2014/main" id="{E225580B-A142-4A03-A898-760092309E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3025"/>
            <a:ext cx="40751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Content Placeholder 4">
            <a:extLst>
              <a:ext uri="{FF2B5EF4-FFF2-40B4-BE49-F238E27FC236}">
                <a16:creationId xmlns:a16="http://schemas.microsoft.com/office/drawing/2014/main" id="{27C77A2A-7AC7-49D2-86F2-B9BC25793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3819525"/>
            <a:ext cx="36480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F3F1C6E-48C0-49C1-985B-1987D63BB008}"/>
              </a:ext>
            </a:extLst>
          </p:cNvPr>
          <p:cNvSpPr>
            <a:spLocks noGrp="1" noChangeArrowheads="1"/>
          </p:cNvSpPr>
          <p:nvPr>
            <p:ph type="title" idx="4294967295"/>
          </p:nvPr>
        </p:nvSpPr>
        <p:spPr>
          <a:xfrm>
            <a:off x="1371600" y="563563"/>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Curriculum</a:t>
            </a:r>
          </a:p>
        </p:txBody>
      </p:sp>
      <p:sp>
        <p:nvSpPr>
          <p:cNvPr id="104451" name="Rectangle 3">
            <a:extLst>
              <a:ext uri="{FF2B5EF4-FFF2-40B4-BE49-F238E27FC236}">
                <a16:creationId xmlns:a16="http://schemas.microsoft.com/office/drawing/2014/main" id="{8EC12526-8C9E-42D6-BF7B-C3F4F0B06D29}"/>
              </a:ext>
            </a:extLst>
          </p:cNvPr>
          <p:cNvSpPr>
            <a:spLocks noGrp="1"/>
          </p:cNvSpPr>
          <p:nvPr>
            <p:ph idx="4294967295"/>
          </p:nvPr>
        </p:nvSpPr>
        <p:spPr>
          <a:xfrm>
            <a:off x="685800" y="1376363"/>
            <a:ext cx="7696200" cy="4724400"/>
          </a:xfrm>
        </p:spPr>
        <p:txBody>
          <a:bodyPr/>
          <a:lstStyle/>
          <a:p>
            <a:pPr algn="just" eaLnBrk="1" hangingPunct="1">
              <a:lnSpc>
                <a:spcPct val="80000"/>
              </a:lnSpc>
            </a:pPr>
            <a:r>
              <a:rPr lang="en-US" altLang="en-US" sz="2100"/>
              <a:t>Curriculum is the driving force behind all teaching. Canadian Bilingual School students require consistent, challenging programs that will capture their interest, stimulate creative thinking and problem solving, develop a co-operative and independent approach to team work as well as prepare them for a lifetime of learning. They require knowledge and skills that will help them compete and excel at the global level and allowing their talent to lead lives of integrity and satisfaction both as citizens and as individuals.</a:t>
            </a:r>
          </a:p>
          <a:p>
            <a:pPr eaLnBrk="1" hangingPunct="1">
              <a:lnSpc>
                <a:spcPct val="80000"/>
              </a:lnSpc>
            </a:pPr>
            <a:endParaRPr lang="en-US" altLang="en-US" sz="2100"/>
          </a:p>
          <a:p>
            <a:pPr algn="just" eaLnBrk="1" hangingPunct="1">
              <a:lnSpc>
                <a:spcPct val="80000"/>
              </a:lnSpc>
            </a:pPr>
            <a:r>
              <a:rPr lang="en-US" altLang="en-US" sz="2100"/>
              <a:t>Canadian Bilingual School follows the Ontario curriculum supported by other North American resources thus creating challenges and meeting the creative and academic needs of each individual learner. </a:t>
            </a:r>
          </a:p>
          <a:p>
            <a:pPr eaLnBrk="1" hangingPunct="1">
              <a:lnSpc>
                <a:spcPct val="80000"/>
              </a:lnSpc>
              <a:buFontTx/>
              <a:buNone/>
            </a:pPr>
            <a:endParaRPr lang="en-US" altLang="en-US" sz="2100"/>
          </a:p>
        </p:txBody>
      </p:sp>
    </p:spTree>
  </p:cSld>
  <p:clrMapOvr>
    <a:masterClrMapping/>
  </p:clrMapOvr>
  <p:transition advClick="0" advTm="5000"/>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4D83041B-5E5E-4B11-B816-2979BE4A9CE2}"/>
              </a:ext>
            </a:extLst>
          </p:cNvPr>
          <p:cNvSpPr>
            <a:spLocks noGrp="1" noChangeArrowheads="1"/>
          </p:cNvSpPr>
          <p:nvPr>
            <p:ph type="title" idx="4294967295"/>
          </p:nvPr>
        </p:nvSpPr>
        <p:spPr>
          <a:xfrm>
            <a:off x="1371600" y="468313"/>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Curriculum</a:t>
            </a:r>
          </a:p>
        </p:txBody>
      </p:sp>
      <p:sp>
        <p:nvSpPr>
          <p:cNvPr id="311299" name="Rectangle 3">
            <a:extLst>
              <a:ext uri="{FF2B5EF4-FFF2-40B4-BE49-F238E27FC236}">
                <a16:creationId xmlns:a16="http://schemas.microsoft.com/office/drawing/2014/main" id="{A2BF040F-0B9E-499C-98F9-B680AAB24181}"/>
              </a:ext>
            </a:extLst>
          </p:cNvPr>
          <p:cNvSpPr>
            <a:spLocks noGrp="1" noChangeArrowheads="1"/>
          </p:cNvSpPr>
          <p:nvPr>
            <p:ph idx="4294967295"/>
          </p:nvPr>
        </p:nvSpPr>
        <p:spPr>
          <a:xfrm>
            <a:off x="762000" y="1096963"/>
            <a:ext cx="7543800" cy="4864100"/>
          </a:xfrm>
        </p:spPr>
        <p:txBody>
          <a:bodyPr rtlCol="0">
            <a:normAutofit/>
          </a:bodyPr>
          <a:lstStyle/>
          <a:p>
            <a:pPr algn="just" eaLnBrk="1" fontAlgn="auto" hangingPunct="1">
              <a:lnSpc>
                <a:spcPct val="80000"/>
              </a:lnSpc>
              <a:buFont typeface="Arial"/>
              <a:buChar char="•"/>
              <a:defRPr/>
            </a:pPr>
            <a:r>
              <a:rPr lang="en-US" sz="2100" dirty="0">
                <a:solidFill>
                  <a:schemeClr val="tx1">
                    <a:lumMod val="85000"/>
                    <a:lumOff val="15000"/>
                  </a:schemeClr>
                </a:solidFill>
              </a:rPr>
              <a:t>Teachers use Curriculum expectations and achievement level charts to ensure the expectations of the appropriate grade level are met. These charts are used in lesson and unit planning for the teacher, and are reflected in the report cards and used as references when discussing progress with the parents. </a:t>
            </a:r>
          </a:p>
          <a:p>
            <a:pPr algn="just" eaLnBrk="1" fontAlgn="auto" hangingPunct="1">
              <a:lnSpc>
                <a:spcPct val="80000"/>
              </a:lnSpc>
              <a:buFont typeface="Arial"/>
              <a:buChar char="•"/>
              <a:defRPr/>
            </a:pPr>
            <a:r>
              <a:rPr lang="en-US" sz="2100" dirty="0">
                <a:solidFill>
                  <a:schemeClr val="tx1">
                    <a:lumMod val="85000"/>
                    <a:lumOff val="15000"/>
                  </a:schemeClr>
                </a:solidFill>
              </a:rPr>
              <a:t>At Canadian Bilingual School, English is the language of instruction in the four core subjects: Language Arts, Mathematics, Science and Social Studies, as well as with the Specialist topics: Computers, Art, Library and Physical Education.</a:t>
            </a:r>
          </a:p>
          <a:p>
            <a:pPr algn="just" eaLnBrk="1" fontAlgn="auto" hangingPunct="1">
              <a:lnSpc>
                <a:spcPct val="80000"/>
              </a:lnSpc>
              <a:buFont typeface="Arial"/>
              <a:buChar char="•"/>
              <a:defRPr/>
            </a:pPr>
            <a:r>
              <a:rPr lang="en-US" sz="2100" dirty="0">
                <a:solidFill>
                  <a:schemeClr val="tx1">
                    <a:lumMod val="85000"/>
                    <a:lumOff val="15000"/>
                  </a:schemeClr>
                </a:solidFill>
              </a:rPr>
              <a:t>Arabic and Islamic Studies are significant parts of the curriculum as mandated by the Kuwait Ministry of Education.</a:t>
            </a:r>
          </a:p>
          <a:p>
            <a:pPr algn="just" eaLnBrk="1" fontAlgn="auto" hangingPunct="1">
              <a:lnSpc>
                <a:spcPct val="80000"/>
              </a:lnSpc>
              <a:buFont typeface="Arial"/>
              <a:buChar char="•"/>
              <a:defRPr/>
            </a:pPr>
            <a:r>
              <a:rPr lang="en-US" sz="2100" dirty="0">
                <a:solidFill>
                  <a:schemeClr val="tx1">
                    <a:lumMod val="85000"/>
                    <a:lumOff val="15000"/>
                  </a:schemeClr>
                </a:solidFill>
              </a:rPr>
              <a:t>As Canadian Bilingual School teaches both English and Arabic skills, the two languages are taught with integration as a goal. The common themes as well as shared days of celebration, are a focus of our program.</a:t>
            </a:r>
          </a:p>
        </p:txBody>
      </p:sp>
    </p:spTree>
  </p:cSld>
  <p:clrMapOvr>
    <a:masterClrMapping/>
  </p:clrMapOvr>
  <p:transition advClick="0" advTm="5000"/>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3CE6E595-415A-4D82-9205-6C518118E89A}"/>
              </a:ext>
            </a:extLst>
          </p:cNvPr>
          <p:cNvSpPr>
            <a:spLocks noGrp="1" noChangeArrowheads="1"/>
          </p:cNvSpPr>
          <p:nvPr>
            <p:ph type="title" idx="4294967295"/>
          </p:nvPr>
        </p:nvSpPr>
        <p:spPr>
          <a:xfrm>
            <a:off x="1447800" y="565150"/>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Curriculum</a:t>
            </a:r>
          </a:p>
        </p:txBody>
      </p:sp>
      <p:sp>
        <p:nvSpPr>
          <p:cNvPr id="106499" name="Rectangle 3">
            <a:extLst>
              <a:ext uri="{FF2B5EF4-FFF2-40B4-BE49-F238E27FC236}">
                <a16:creationId xmlns:a16="http://schemas.microsoft.com/office/drawing/2014/main" id="{4E9114CD-59C3-4CFA-8BF9-7957CC13F294}"/>
              </a:ext>
            </a:extLst>
          </p:cNvPr>
          <p:cNvSpPr>
            <a:spLocks noGrp="1"/>
          </p:cNvSpPr>
          <p:nvPr>
            <p:ph idx="4294967295"/>
          </p:nvPr>
        </p:nvSpPr>
        <p:spPr>
          <a:xfrm>
            <a:off x="838200" y="1263650"/>
            <a:ext cx="7543800" cy="5105400"/>
          </a:xfrm>
        </p:spPr>
        <p:txBody>
          <a:bodyPr/>
          <a:lstStyle/>
          <a:p>
            <a:pPr algn="just" eaLnBrk="1" hangingPunct="1">
              <a:lnSpc>
                <a:spcPct val="80000"/>
              </a:lnSpc>
            </a:pPr>
            <a:r>
              <a:rPr lang="en-US" altLang="en-US" sz="2100"/>
              <a:t>Teachers will plan activities that blend materials in an interactive way. Various components are approached through independent reading, shared reading, read-a-loud and use of the media. The writing process will be followed - prewriting, drafting, revision, editing, publishing. Instructional approaches include - modelled writing, guided and independent writing. When developing the Mathematics program, teachers weave together related expectations as well as relevant mathematical processes such as a hands-on-approach using manipulatives. Teachers bring enthusiasm and varied teaching approaches to the classroom, addressing different student needs and ensuring sound learning opportunities for each student.</a:t>
            </a:r>
          </a:p>
          <a:p>
            <a:pPr algn="just" eaLnBrk="1" hangingPunct="1">
              <a:lnSpc>
                <a:spcPct val="80000"/>
              </a:lnSpc>
              <a:buFontTx/>
              <a:buNone/>
            </a:pPr>
            <a:endParaRPr lang="en-US" altLang="en-US" sz="2100"/>
          </a:p>
        </p:txBody>
      </p:sp>
    </p:spTree>
  </p:cSld>
  <p:clrMapOvr>
    <a:masterClrMapping/>
  </p:clrMapOvr>
  <p:transition advClick="0" advTm="5000"/>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45C7864F-2BD5-4365-AE25-AF20875E249B}"/>
              </a:ext>
            </a:extLst>
          </p:cNvPr>
          <p:cNvSpPr>
            <a:spLocks noGrp="1" noChangeArrowheads="1"/>
          </p:cNvSpPr>
          <p:nvPr>
            <p:ph type="title" idx="4294967295"/>
          </p:nvPr>
        </p:nvSpPr>
        <p:spPr>
          <a:xfrm>
            <a:off x="1447800" y="515938"/>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Curriculum</a:t>
            </a:r>
          </a:p>
        </p:txBody>
      </p:sp>
      <p:sp>
        <p:nvSpPr>
          <p:cNvPr id="107523" name="Rectangle 3">
            <a:extLst>
              <a:ext uri="{FF2B5EF4-FFF2-40B4-BE49-F238E27FC236}">
                <a16:creationId xmlns:a16="http://schemas.microsoft.com/office/drawing/2014/main" id="{0692BB6C-55FC-4C9E-935C-02BD6DB73016}"/>
              </a:ext>
            </a:extLst>
          </p:cNvPr>
          <p:cNvSpPr>
            <a:spLocks noGrp="1"/>
          </p:cNvSpPr>
          <p:nvPr>
            <p:ph idx="4294967295"/>
          </p:nvPr>
        </p:nvSpPr>
        <p:spPr>
          <a:xfrm>
            <a:off x="762000" y="1249363"/>
            <a:ext cx="7620000" cy="4711700"/>
          </a:xfrm>
        </p:spPr>
        <p:txBody>
          <a:bodyPr/>
          <a:lstStyle/>
          <a:p>
            <a:pPr algn="just" eaLnBrk="1" hangingPunct="1">
              <a:lnSpc>
                <a:spcPct val="80000"/>
              </a:lnSpc>
            </a:pPr>
            <a:r>
              <a:rPr lang="en-US" altLang="en-US" sz="2100"/>
              <a:t>It is important for teachers to use a variety of instructional assessment and evaluation strategies, in order to provide numerous opportunities for students to develop their ability to solve problems, reason mathematically, and connect the mathematics they are learning to the real world around them. Opportunities to relate knowledge and skills to wider contexts will motivate students to learn and to become lifelong learners.</a:t>
            </a:r>
          </a:p>
          <a:p>
            <a:pPr algn="just" eaLnBrk="1" hangingPunct="1">
              <a:lnSpc>
                <a:spcPct val="80000"/>
              </a:lnSpc>
            </a:pPr>
            <a:r>
              <a:rPr lang="en-US" altLang="en-US" sz="2100"/>
              <a:t>Canadian Bilingual School uses a wide range of diverse texts and resources to support the curriculum – all North American or British published books and teaching materials. This is important as we are fulfilling a wide range of requirements, skills and talents across our school population. The children's needs will be well met.</a:t>
            </a:r>
          </a:p>
        </p:txBody>
      </p:sp>
    </p:spTree>
  </p:cSld>
  <p:clrMapOvr>
    <a:masterClrMapping/>
  </p:clrMapOvr>
  <p:transition advClick="0" advTm="5000"/>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75CBC14-6B80-444C-B66C-8DE113ED99ED}"/>
              </a:ext>
            </a:extLst>
          </p:cNvPr>
          <p:cNvSpPr>
            <a:spLocks noGrp="1"/>
          </p:cNvSpPr>
          <p:nvPr>
            <p:ph type="title" idx="4294967295"/>
          </p:nvPr>
        </p:nvSpPr>
        <p:spPr>
          <a:xfrm>
            <a:off x="3713163" y="571500"/>
            <a:ext cx="1524000" cy="685800"/>
          </a:xfrm>
        </p:spPr>
        <p:txBody>
          <a:bodyPr/>
          <a:lstStyle/>
          <a:p>
            <a:pPr eaLnBrk="1" hangingPunct="1"/>
            <a:r>
              <a:rPr lang="en-US" altLang="en-US" sz="3600">
                <a:ln>
                  <a:noFill/>
                </a:ln>
              </a:rPr>
              <a:t>Talent</a:t>
            </a:r>
          </a:p>
        </p:txBody>
      </p:sp>
      <p:sp>
        <p:nvSpPr>
          <p:cNvPr id="11267" name="Rectangle 3">
            <a:extLst>
              <a:ext uri="{FF2B5EF4-FFF2-40B4-BE49-F238E27FC236}">
                <a16:creationId xmlns:a16="http://schemas.microsoft.com/office/drawing/2014/main" id="{40DB134F-E7E8-40FB-9616-61F87065981D}"/>
              </a:ext>
            </a:extLst>
          </p:cNvPr>
          <p:cNvSpPr>
            <a:spLocks noGrp="1" noChangeArrowheads="1"/>
          </p:cNvSpPr>
          <p:nvPr>
            <p:ph idx="4294967295"/>
          </p:nvPr>
        </p:nvSpPr>
        <p:spPr>
          <a:xfrm>
            <a:off x="838200" y="1257300"/>
            <a:ext cx="7543800" cy="4533900"/>
          </a:xfrm>
        </p:spPr>
        <p:txBody>
          <a:bodyPr rtlCol="0">
            <a:normAutofit lnSpcReduction="10000"/>
          </a:bodyPr>
          <a:lstStyle/>
          <a:p>
            <a:pPr algn="just" eaLnBrk="1" fontAlgn="auto" hangingPunct="1">
              <a:lnSpc>
                <a:spcPct val="80000"/>
              </a:lnSpc>
              <a:buFont typeface="Arial"/>
              <a:buChar char="•"/>
              <a:defRPr/>
            </a:pPr>
            <a:r>
              <a:rPr lang="en-US" sz="2100" dirty="0">
                <a:solidFill>
                  <a:schemeClr val="tx1">
                    <a:lumMod val="85000"/>
                    <a:lumOff val="15000"/>
                  </a:schemeClr>
                </a:solidFill>
              </a:rPr>
              <a:t>As our Mission Statement says, we are "Bringing Talent to Life" for each of our students. The academic area does not always provide a venue for such success in the case of all students.</a:t>
            </a:r>
          </a:p>
          <a:p>
            <a:pPr eaLnBrk="1" fontAlgn="auto" hangingPunct="1">
              <a:lnSpc>
                <a:spcPct val="80000"/>
              </a:lnSpc>
              <a:buFont typeface="Arial"/>
              <a:buChar char="•"/>
              <a:defRPr/>
            </a:pPr>
            <a:r>
              <a:rPr lang="en-US" sz="2100" dirty="0">
                <a:solidFill>
                  <a:schemeClr val="tx1">
                    <a:lumMod val="85000"/>
                    <a:lumOff val="15000"/>
                  </a:schemeClr>
                </a:solidFill>
              </a:rPr>
              <a:t>We therefore encourage all opportunities to nurture talent and develop the arts:						       </a:t>
            </a:r>
          </a:p>
          <a:p>
            <a:pPr eaLnBrk="1" fontAlgn="auto" hangingPunct="1">
              <a:lnSpc>
                <a:spcPct val="80000"/>
              </a:lnSpc>
              <a:buFontTx/>
              <a:buNone/>
              <a:defRPr/>
            </a:pPr>
            <a:r>
              <a:rPr lang="en-US" sz="2100" dirty="0">
                <a:solidFill>
                  <a:schemeClr val="tx1">
                    <a:lumMod val="85000"/>
                    <a:lumOff val="15000"/>
                  </a:schemeClr>
                </a:solidFill>
              </a:rPr>
              <a:t>	- dance	- choir			- drama	</a:t>
            </a:r>
          </a:p>
          <a:p>
            <a:pPr eaLnBrk="1" fontAlgn="auto" hangingPunct="1">
              <a:lnSpc>
                <a:spcPct val="80000"/>
              </a:lnSpc>
              <a:buFontTx/>
              <a:buNone/>
              <a:defRPr/>
            </a:pPr>
            <a:r>
              <a:rPr lang="en-US" sz="2100" dirty="0">
                <a:solidFill>
                  <a:schemeClr val="tx1">
                    <a:lumMod val="85000"/>
                    <a:lumOff val="15000"/>
                  </a:schemeClr>
                </a:solidFill>
              </a:rPr>
              <a:t>	- plays	- visual arts		- music</a:t>
            </a:r>
          </a:p>
          <a:p>
            <a:pPr eaLnBrk="1" fontAlgn="auto" hangingPunct="1">
              <a:lnSpc>
                <a:spcPct val="80000"/>
              </a:lnSpc>
              <a:buFontTx/>
              <a:buNone/>
              <a:defRPr/>
            </a:pPr>
            <a:r>
              <a:rPr lang="en-US" sz="2100" dirty="0">
                <a:solidFill>
                  <a:schemeClr val="tx1">
                    <a:lumMod val="85000"/>
                    <a:lumOff val="15000"/>
                  </a:schemeClr>
                </a:solidFill>
              </a:rPr>
              <a:t>	- sports involvement through activities such as: soccer, basketball, volleyball, track &amp; field</a:t>
            </a:r>
          </a:p>
          <a:p>
            <a:pPr algn="just" eaLnBrk="1" fontAlgn="auto" hangingPunct="1">
              <a:lnSpc>
                <a:spcPct val="80000"/>
              </a:lnSpc>
              <a:buFont typeface="Arial"/>
              <a:buChar char="•"/>
              <a:defRPr/>
            </a:pPr>
            <a:r>
              <a:rPr lang="en-US" sz="2100" dirty="0">
                <a:solidFill>
                  <a:schemeClr val="tx1">
                    <a:lumMod val="85000"/>
                    <a:lumOff val="15000"/>
                  </a:schemeClr>
                </a:solidFill>
              </a:rPr>
              <a:t>All these events are acknowledged through daily classroom recognition and weekly awards assemblies. We use our daily planner to keep parents updated  of upcoming assignments and tests. When a child accomplishes a feat, wins an award, reads a good book, presents at a musical recital or is acknowledged at a sports event, the parents are encouraged to inform the school about it using the communication book. </a:t>
            </a:r>
          </a:p>
        </p:txBody>
      </p:sp>
    </p:spTree>
  </p:cSld>
  <p:clrMapOvr>
    <a:masterClrMapping/>
  </p:clrMapOvr>
  <p:transition advClick="0" advTm="5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1525EFE-71CE-4C6E-95B5-C9DADB14DCA8}"/>
              </a:ext>
            </a:extLst>
          </p:cNvPr>
          <p:cNvSpPr>
            <a:spLocks noGrp="1"/>
          </p:cNvSpPr>
          <p:nvPr>
            <p:ph type="title" idx="4294967295"/>
          </p:nvPr>
        </p:nvSpPr>
        <p:spPr>
          <a:xfrm>
            <a:off x="68263" y="404813"/>
            <a:ext cx="6799262" cy="1381125"/>
          </a:xfrm>
        </p:spPr>
        <p:txBody>
          <a:bodyPr/>
          <a:lstStyle/>
          <a:p>
            <a:pPr eaLnBrk="1" hangingPunct="1"/>
            <a:r>
              <a:rPr lang="en-GB" altLang="en-US" sz="6000">
                <a:ln>
                  <a:noFill/>
                </a:ln>
              </a:rPr>
              <a:t>		</a:t>
            </a:r>
            <a:r>
              <a:rPr lang="en-GB" altLang="en-US" sz="6000" b="1">
                <a:ln>
                  <a:noFill/>
                </a:ln>
              </a:rPr>
              <a:t>     </a:t>
            </a:r>
            <a:r>
              <a:rPr lang="en-GB" altLang="en-US" sz="2100" b="1">
                <a:ln>
                  <a:noFill/>
                </a:ln>
              </a:rPr>
              <a:t>Accreditation</a:t>
            </a:r>
          </a:p>
        </p:txBody>
      </p:sp>
      <p:sp>
        <p:nvSpPr>
          <p:cNvPr id="110595" name="Content Placeholder 2">
            <a:extLst>
              <a:ext uri="{FF2B5EF4-FFF2-40B4-BE49-F238E27FC236}">
                <a16:creationId xmlns:a16="http://schemas.microsoft.com/office/drawing/2014/main" id="{E32E9313-ACE0-43FA-81D0-4890E1D143AB}"/>
              </a:ext>
            </a:extLst>
          </p:cNvPr>
          <p:cNvSpPr>
            <a:spLocks noGrp="1"/>
          </p:cNvSpPr>
          <p:nvPr>
            <p:ph idx="4294967295"/>
          </p:nvPr>
        </p:nvSpPr>
        <p:spPr>
          <a:xfrm>
            <a:off x="914400" y="1905000"/>
            <a:ext cx="7543800" cy="3444875"/>
          </a:xfrm>
        </p:spPr>
        <p:txBody>
          <a:bodyPr/>
          <a:lstStyle/>
          <a:p>
            <a:pPr eaLnBrk="1" hangingPunct="1"/>
            <a:r>
              <a:rPr lang="en-GB" altLang="en-US" sz="2100">
                <a:cs typeface="Arial" panose="020B0604020202020204" pitchFamily="34" charset="0"/>
              </a:rPr>
              <a:t>Canadian Bilingual School has been accredited by Middle States Association of Colleges and Schools Commissions on Elementary and Secondary Schools from KG to Grade 12</a:t>
            </a:r>
            <a:endParaRPr lang="en-GB" altLang="en-US"/>
          </a:p>
        </p:txBody>
      </p:sp>
      <p:pic>
        <p:nvPicPr>
          <p:cNvPr id="110596" name="Picture 4">
            <a:hlinkClick r:id="rId3"/>
            <a:extLst>
              <a:ext uri="{FF2B5EF4-FFF2-40B4-BE49-F238E27FC236}">
                <a16:creationId xmlns:a16="http://schemas.microsoft.com/office/drawing/2014/main" id="{23816B25-5A94-4A40-98A8-2008EC646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27450"/>
            <a:ext cx="495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F390D74-EC57-43FD-AFB6-F52915B20FBB}"/>
              </a:ext>
            </a:extLst>
          </p:cNvPr>
          <p:cNvSpPr>
            <a:spLocks noGrp="1" noChangeArrowheads="1"/>
          </p:cNvSpPr>
          <p:nvPr>
            <p:ph type="title" idx="4294967295"/>
          </p:nvPr>
        </p:nvSpPr>
        <p:spPr>
          <a:xfrm>
            <a:off x="946150" y="469900"/>
            <a:ext cx="6858000" cy="6096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Contact Us</a:t>
            </a:r>
          </a:p>
        </p:txBody>
      </p:sp>
      <p:sp>
        <p:nvSpPr>
          <p:cNvPr id="14339" name="Rectangle 3">
            <a:extLst>
              <a:ext uri="{FF2B5EF4-FFF2-40B4-BE49-F238E27FC236}">
                <a16:creationId xmlns:a16="http://schemas.microsoft.com/office/drawing/2014/main" id="{384F684B-963D-40E6-9172-7941CF54844D}"/>
              </a:ext>
            </a:extLst>
          </p:cNvPr>
          <p:cNvSpPr>
            <a:spLocks noGrp="1" noChangeArrowheads="1"/>
          </p:cNvSpPr>
          <p:nvPr>
            <p:ph idx="4294967295"/>
          </p:nvPr>
        </p:nvSpPr>
        <p:spPr>
          <a:xfrm>
            <a:off x="685800" y="1271588"/>
            <a:ext cx="7772400" cy="4800600"/>
          </a:xfrm>
        </p:spPr>
        <p:txBody>
          <a:bodyPr rtlCol="0">
            <a:normAutofit/>
          </a:bodyPr>
          <a:lstStyle/>
          <a:p>
            <a:pPr eaLnBrk="1" fontAlgn="auto" hangingPunct="1">
              <a:lnSpc>
                <a:spcPct val="90000"/>
              </a:lnSpc>
              <a:buFontTx/>
              <a:buNone/>
              <a:defRPr/>
            </a:pPr>
            <a:r>
              <a:rPr lang="en-US" sz="2100" dirty="0">
                <a:solidFill>
                  <a:schemeClr val="tx1"/>
                </a:solidFill>
              </a:rPr>
              <a:t>E-mail     : </a:t>
            </a:r>
            <a:r>
              <a:rPr lang="en-US" sz="2100" u="sng" dirty="0">
                <a:solidFill>
                  <a:srgbClr val="0033CC"/>
                </a:solidFill>
              </a:rPr>
              <a:t>careers@cbskuwait.com</a:t>
            </a:r>
          </a:p>
          <a:p>
            <a:pPr eaLnBrk="1" fontAlgn="auto" hangingPunct="1">
              <a:lnSpc>
                <a:spcPct val="90000"/>
              </a:lnSpc>
              <a:buFontTx/>
              <a:buNone/>
              <a:defRPr/>
            </a:pPr>
            <a:endParaRPr lang="en-US" sz="2100" u="sng" dirty="0">
              <a:solidFill>
                <a:schemeClr val="tx1"/>
              </a:solidFill>
            </a:endParaRPr>
          </a:p>
          <a:p>
            <a:pPr marL="0" indent="0" eaLnBrk="1" fontAlgn="auto" hangingPunct="1">
              <a:lnSpc>
                <a:spcPct val="90000"/>
              </a:lnSpc>
              <a:buFont typeface="Arial" panose="020B0604020202020204" pitchFamily="34" charset="0"/>
              <a:buNone/>
              <a:defRPr/>
            </a:pPr>
            <a:r>
              <a:rPr lang="en-US" sz="2100" dirty="0">
                <a:solidFill>
                  <a:schemeClr val="tx1"/>
                </a:solidFill>
              </a:rPr>
              <a:t>Address:  </a:t>
            </a:r>
            <a:r>
              <a:rPr lang="en-US" sz="2100" b="1" dirty="0">
                <a:solidFill>
                  <a:schemeClr val="tx1"/>
                </a:solidFill>
              </a:rPr>
              <a:t>Block 2, Zaid Al Khalil Street, Ibn Hesham Kindergarten Building, South Khaitan, Kuwait</a:t>
            </a:r>
          </a:p>
          <a:p>
            <a:pPr marL="0" indent="0" eaLnBrk="1" fontAlgn="auto" hangingPunct="1">
              <a:lnSpc>
                <a:spcPct val="90000"/>
              </a:lnSpc>
              <a:buFont typeface="Arial" panose="020B0604020202020204" pitchFamily="34" charset="0"/>
              <a:buNone/>
              <a:defRPr/>
            </a:pPr>
            <a:r>
              <a:rPr lang="en-US" sz="2100" dirty="0">
                <a:solidFill>
                  <a:schemeClr val="tx1"/>
                </a:solidFill>
              </a:rPr>
              <a:t>Phone   : </a:t>
            </a:r>
            <a:r>
              <a:rPr lang="en-US" sz="2100" b="1" dirty="0">
                <a:solidFill>
                  <a:schemeClr val="tx1"/>
                </a:solidFill>
              </a:rPr>
              <a:t>(965) – 24744023               Fax : (965) – 24743470</a:t>
            </a:r>
          </a:p>
          <a:p>
            <a:pPr marL="0" indent="0" eaLnBrk="1" fontAlgn="auto" hangingPunct="1">
              <a:lnSpc>
                <a:spcPct val="90000"/>
              </a:lnSpc>
              <a:buFont typeface="Arial" panose="020B0604020202020204" pitchFamily="34" charset="0"/>
              <a:buNone/>
              <a:defRPr/>
            </a:pPr>
            <a:r>
              <a:rPr lang="en-US" sz="2100" dirty="0">
                <a:solidFill>
                  <a:schemeClr val="tx1"/>
                </a:solidFill>
              </a:rPr>
              <a:t>Website : </a:t>
            </a:r>
            <a:r>
              <a:rPr lang="en-US" sz="2100" u="sng" dirty="0">
                <a:solidFill>
                  <a:srgbClr val="0033CC"/>
                </a:solidFill>
              </a:rPr>
              <a:t>www.cbskuwait.com</a:t>
            </a:r>
            <a:br>
              <a:rPr lang="en-US" sz="2600" dirty="0">
                <a:solidFill>
                  <a:schemeClr val="tx1">
                    <a:lumMod val="85000"/>
                    <a:lumOff val="15000"/>
                  </a:schemeClr>
                </a:solidFill>
              </a:rPr>
            </a:br>
            <a:endParaRPr lang="en-US" sz="2600" dirty="0">
              <a:solidFill>
                <a:schemeClr val="tx1">
                  <a:lumMod val="85000"/>
                  <a:lumOff val="15000"/>
                </a:schemeClr>
              </a:solidFill>
            </a:endParaRPr>
          </a:p>
        </p:txBody>
      </p:sp>
    </p:spTree>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Mosque(fatmaMosque)">
            <a:extLst>
              <a:ext uri="{FF2B5EF4-FFF2-40B4-BE49-F238E27FC236}">
                <a16:creationId xmlns:a16="http://schemas.microsoft.com/office/drawing/2014/main" id="{B7657FE3-1783-43CA-9F3D-E121387D912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85963" y="1920875"/>
            <a:ext cx="5181600" cy="3886200"/>
          </a:xfrm>
          <a:noFill/>
        </p:spPr>
      </p:pic>
      <p:sp>
        <p:nvSpPr>
          <p:cNvPr id="29699" name="Rectangle 4">
            <a:extLst>
              <a:ext uri="{FF2B5EF4-FFF2-40B4-BE49-F238E27FC236}">
                <a16:creationId xmlns:a16="http://schemas.microsoft.com/office/drawing/2014/main" id="{7C2297E0-5A3D-4876-B61F-036F8B3FE78A}"/>
              </a:ext>
            </a:extLst>
          </p:cNvPr>
          <p:cNvSpPr>
            <a:spLocks noGrp="1"/>
          </p:cNvSpPr>
          <p:nvPr>
            <p:ph type="title" idx="4294967295"/>
          </p:nvPr>
        </p:nvSpPr>
        <p:spPr>
          <a:xfrm>
            <a:off x="1176338" y="617538"/>
            <a:ext cx="6799262" cy="1303337"/>
          </a:xfrm>
        </p:spPr>
        <p:txBody>
          <a:bodyPr/>
          <a:lstStyle/>
          <a:p>
            <a:pPr eaLnBrk="1" hangingPunct="1"/>
            <a:r>
              <a:rPr lang="en-US" altLang="en-US">
                <a:ln>
                  <a:noFill/>
                </a:ln>
                <a:solidFill>
                  <a:schemeClr val="tx1"/>
                </a:solidFill>
              </a:rPr>
              <a:t>Mosque</a:t>
            </a:r>
          </a:p>
        </p:txBody>
      </p:sp>
    </p:spTree>
  </p:cSld>
  <p:clrMapOvr>
    <a:masterClrMapping/>
  </p:clrMapOvr>
  <p:transition advClick="0" advTm="5000"/>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76&quot;/&gt;&lt;/object&gt;&lt;object type=&quot;3&quot; unique_id=&quot;10004&quot;&gt;&lt;property id=&quot;20148&quot; value=&quot;5&quot;/&gt;&lt;property id=&quot;20300&quot; value=&quot;Slide 2 - &amp;quot;                  Kuwait&amp;quot;&quot;/&gt;&lt;property id=&quot;20307&quot; value=&quot;256&quot;/&gt;&lt;/object&gt;&lt;object type=&quot;3&quot; unique_id=&quot;10005&quot;&gt;&lt;property id=&quot;20148&quot; value=&quot;5&quot;/&gt;&lt;property id=&quot;20300&quot; value=&quot;Slide 3 - &amp;quot;     Introduction&amp;quot;&quot;/&gt;&lt;property id=&quot;20307&quot; value=&quot;347&quot;/&gt;&lt;/object&gt;&lt;object type=&quot;3&quot; unique_id=&quot;10006&quot;&gt;&lt;property id=&quot;20148&quot; value=&quot;5&quot;/&gt;&lt;property id=&quot;20300&quot; value=&quot;Slide 4 - &amp;quot; Kuwait City&amp;quot;&quot;/&gt;&lt;property id=&quot;20307&quot; value=&quot;305&quot;/&gt;&lt;/object&gt;&lt;object type=&quot;3&quot; unique_id=&quot;10007&quot;&gt;&lt;property id=&quot;20148&quot; value=&quot;5&quot;/&gt;&lt;property id=&quot;20300&quot; value=&quot;Slide 5 - &amp;quot;Kuwait City Harbour&amp;quot;&quot;/&gt;&lt;property id=&quot;20307&quot; value=&quot;304&quot;/&gt;&lt;/object&gt;&lt;object type=&quot;3&quot; unique_id=&quot;10008&quot;&gt;&lt;property id=&quot;20148&quot; value=&quot;5&quot;/&gt;&lt;property id=&quot;20300&quot; value=&quot;Slide 6 - &amp;quot;Kuwait Towers&amp;quot;&quot;/&gt;&lt;property id=&quot;20307&quot; value=&quot;308&quot;/&gt;&lt;/object&gt;&lt;object type=&quot;3&quot; unique_id=&quot;10009&quot;&gt;&lt;property id=&quot;20148&quot; value=&quot;5&quot;/&gt;&lt;property id=&quot;20300&quot; value=&quot;Slide 7 - &amp;quot;Liberation Tower&amp;quot;&quot;/&gt;&lt;property id=&quot;20307&quot; value=&quot;374&quot;/&gt;&lt;/object&gt;&lt;object type=&quot;3&quot; unique_id=&quot;10010&quot;&gt;&lt;property id=&quot;20148&quot; value=&quot;5&quot;/&gt;&lt;property id=&quot;20300&quot; value=&quot;Slide 8 - &amp;quot;Sharq Harbour&amp;quot;&quot;/&gt;&lt;property id=&quot;20307&quot; value=&quot;324&quot;/&gt;&lt;/object&gt;&lt;object type=&quot;3&quot; unique_id=&quot;10011&quot;&gt;&lt;property id=&quot;20148&quot; value=&quot;5&quot;/&gt;&lt;property id=&quot;20300&quot; value=&quot;Slide 9 - &amp;quot;Mosque&amp;quot;&quot;/&gt;&lt;property id=&quot;20307&quot; value=&quot;317&quot;/&gt;&lt;/object&gt;&lt;object type=&quot;3&quot; unique_id=&quot;10012&quot;&gt;&lt;property id=&quot;20148&quot; value=&quot;5&quot;/&gt;&lt;property id=&quot;20300&quot; value=&quot;Slide 10 - &amp;quot;Scientific Centre&amp;quot;&quot;/&gt;&lt;property id=&quot;20307&quot; value=&quot;321&quot;/&gt;&lt;/object&gt;&lt;object type=&quot;3&quot; unique_id=&quot;10013&quot;&gt;&lt;property id=&quot;20148&quot; value=&quot;5&quot;/&gt;&lt;property id=&quot;20300&quot; value=&quot;Slide 11 - &amp;quot;Tareq Rajab Museum&amp;quot;&quot;/&gt;&lt;property id=&quot;20307&quot; value=&quot;333&quot;/&gt;&lt;/object&gt;&lt;object type=&quot;3&quot; unique_id=&quot;10014&quot;&gt;&lt;property id=&quot;20148&quot; value=&quot;5&quot;/&gt;&lt;property id=&quot;20300&quot; value=&quot;Slide 12 - &amp;quot;Light Dome&amp;quot;&quot;/&gt;&lt;property id=&quot;20307&quot; value=&quot;310&quot;/&gt;&lt;/object&gt;&lt;object type=&quot;3&quot; unique_id=&quot;10015&quot;&gt;&lt;property id=&quot;20148&quot; value=&quot;5&quot;/&gt;&lt;property id=&quot;20300&quot; value=&quot;Slide 13 - &amp;quot;Al Zumerida Hall&amp;quot;&quot;/&gt;&lt;property id=&quot;20307&quot; value=&quot;337&quot;/&gt;&lt;/object&gt;&lt;object type=&quot;3&quot; unique_id=&quot;10016&quot;&gt;&lt;property id=&quot;20148&quot; value=&quot;5&quot;/&gt;&lt;property id=&quot;20300&quot; value=&quot;Slide 14 - &amp;quot;     Places to Visit&amp;quot;&quot;/&gt;&lt;property id=&quot;20307&quot; value=&quot;349&quot;/&gt;&lt;/object&gt;&lt;object type=&quot;3&quot; unique_id=&quot;10017&quot;&gt;&lt;property id=&quot;20148&quot; value=&quot;5&quot;/&gt;&lt;property id=&quot;20300&quot; value=&quot;Slide 15 - &amp;quot;Sheikh Jaber Al-Ahmed Cultural Center&amp;quot;&quot;/&gt;&lt;property id=&quot;20307&quot; value=&quot;300&quot;/&gt;&lt;/object&gt;&lt;object type=&quot;3&quot; unique_id=&quot;10018&quot;&gt;&lt;property id=&quot;20148&quot; value=&quot;5&quot;/&gt;&lt;property id=&quot;20300&quot; value=&quot;Slide 16 - &amp;quot;Grand Mosque&amp;quot;&quot;/&gt;&lt;property id=&quot;20307&quot; value=&quot;380&quot;/&gt;&lt;/object&gt;&lt;object type=&quot;3&quot; unique_id=&quot;10019&quot;&gt;&lt;property id=&quot;20148&quot; value=&quot;5&quot;/&gt;&lt;property id=&quot;20300&quot; value=&quot;Slide 17 - &amp;quot;Hilton Beach &amp;amp; Pool&amp;quot;&quot;/&gt;&lt;property id=&quot;20307&quot; value=&quot;381&quot;/&gt;&lt;/object&gt;&lt;object type=&quot;3&quot; unique_id=&quot;10020&quot;&gt;&lt;property id=&quot;20148&quot; value=&quot;5&quot;/&gt;&lt;property id=&quot;20300&quot; value=&quot;Slide 18 - &amp;quot;Shuwaikh Beach&amp;quot;&quot;/&gt;&lt;property id=&quot;20307&quot; value=&quot;329&quot;/&gt;&lt;/object&gt;&lt;object type=&quot;3&quot; unique_id=&quot;10021&quot;&gt;&lt;property id=&quot;20148&quot; value=&quot;5&quot;/&gt;&lt;property id=&quot;20300&quot; value=&quot;Slide 19 - &amp;quot;Marina Walkway&amp;quot;&quot;/&gt;&lt;property id=&quot;20307&quot; value=&quot;314&quot;/&gt;&lt;/object&gt;&lt;object type=&quot;3&quot; unique_id=&quot;10022&quot;&gt;&lt;property id=&quot;20148&quot; value=&quot;5&quot;/&gt;&lt;property id=&quot;20300&quot; value=&quot;Slide 20 - &amp;quot;Entertainment Park&amp;quot;&quot;/&gt;&lt;property id=&quot;20307&quot; value=&quot;292&quot;/&gt;&lt;/object&gt;&lt;object type=&quot;3&quot; unique_id=&quot;10023&quot;&gt;&lt;property id=&quot;20148&quot; value=&quot;5&quot;/&gt;&lt;property id=&quot;20300&quot; value=&quot;Slide 21 - &amp;quot;Water Play&amp;quot;&quot;/&gt;&lt;property id=&quot;20307&quot; value=&quot;306&quot;/&gt;&lt;/object&gt;&lt;object type=&quot;3&quot; unique_id=&quot;10024&quot;&gt;&lt;property id=&quot;20148&quot; value=&quot;5&quot;/&gt;&lt;property id=&quot;20300&quot; value=&quot;Slide 22 - &amp;quot;Ice Skating and Hockey&amp;quot;&quot;/&gt;&lt;property id=&quot;20307&quot; value=&quot;330&quot;/&gt;&lt;/object&gt;&lt;object type=&quot;3&quot; unique_id=&quot;10025&quot;&gt;&lt;property id=&quot;20148&quot; value=&quot;5&quot;/&gt;&lt;property id=&quot;20300&quot; value=&quot;Slide 23 - &amp;quot; AL HamraTower  &amp;quot;&quot;/&gt;&lt;property id=&quot;20307&quot; value=&quot;367&quot;/&gt;&lt;/object&gt;&lt;object type=&quot;3&quot; unique_id=&quot;10026&quot;&gt;&lt;property id=&quot;20148&quot; value=&quot;5&quot;/&gt;&lt;property id=&quot;20300&quot; value=&quot;Slide 24 - &amp;quot; Kuwait National Museum &amp;quot;&quot;/&gt;&lt;property id=&quot;20307&quot; value=&quot;382&quot;/&gt;&lt;/object&gt;&lt;object type=&quot;3&quot; unique_id=&quot;10027&quot;&gt;&lt;property id=&quot;20148&quot; value=&quot;5&quot;/&gt;&lt;property id=&quot;20300&quot; value=&quot;Slide 25 - &amp;quot;Souk Al-Mubarakiya&amp;quot;&quot;/&gt;&lt;property id=&quot;20307&quot; value=&quot;405&quot;/&gt;&lt;/object&gt;&lt;object type=&quot;3&quot; unique_id=&quot;10028&quot;&gt;&lt;property id=&quot;20148&quot; value=&quot;5&quot;/&gt;&lt;property id=&quot;20300&quot; value=&quot;Slide 26 - &amp;quot; Failaka Island &amp;quot;&quot;/&gt;&lt;property id=&quot;20307&quot; value=&quot;384&quot;/&gt;&lt;/object&gt;&lt;object type=&quot;3&quot; unique_id=&quot;10029&quot;&gt;&lt;property id=&quot;20148&quot; value=&quot;5&quot;/&gt;&lt;property id=&quot;20300&quot; value=&quot;Slide 27 - &amp;quot; House of Mirrors &amp;quot;&quot;/&gt;&lt;property id=&quot;20307&quot; value=&quot;383&quot;/&gt;&lt;/object&gt;&lt;object type=&quot;3&quot; unique_id=&quot;10030&quot;&gt;&lt;property id=&quot;20148&quot; value=&quot;5&quot;/&gt;&lt;property id=&quot;20300&quot; value=&quot;Slide 28 - &amp;quot;      Shopping&amp;quot;&quot;/&gt;&lt;property id=&quot;20307&quot; value=&quot;351&quot;/&gt;&lt;/object&gt;&lt;object type=&quot;3&quot; unique_id=&quot;10031&quot;&gt;&lt;property id=&quot;20148&quot; value=&quot;5&quot;/&gt;&lt;property id=&quot;20300&quot; value=&quot;Slide 29 - &amp;quot;The Avenues&amp;quot;&quot;/&gt;&lt;property id=&quot;20307&quot; value=&quot;362&quot;/&gt;&lt;/object&gt;&lt;object type=&quot;3&quot; unique_id=&quot;10032&quot;&gt;&lt;property id=&quot;20148&quot; value=&quot;5&quot;/&gt;&lt;property id=&quot;20300&quot; value=&quot;Slide 30 - &amp;quot;Souq Sharq Mall&amp;quot;&quot;/&gt;&lt;property id=&quot;20307&quot; value=&quot;325&quot;/&gt;&lt;/object&gt;&lt;object type=&quot;3&quot; unique_id=&quot;10033&quot;&gt;&lt;property id=&quot;20148&quot; value=&quot;5&quot;/&gt;&lt;property id=&quot;20300&quot; value=&quot;Slide 31 - &amp;quot;Al Kout Mall&amp;quot;&quot;/&gt;&lt;property id=&quot;20307&quot; value=&quot;279&quot;/&gt;&lt;/object&gt;&lt;object type=&quot;3&quot; unique_id=&quot;10034&quot;&gt;&lt;property id=&quot;20148&quot; value=&quot;5&quot;/&gt;&lt;property id=&quot;20300&quot; value=&quot;Slide 32 - &amp;quot;&amp;amp;#x09;&amp;amp;#x09;Restaurants&amp;quot;&quot;/&gt;&lt;property id=&quot;20307&quot; value=&quot;352&quot;/&gt;&lt;/object&gt;&lt;object type=&quot;3&quot; unique_id=&quot;10035&quot;&gt;&lt;property id=&quot;20148&quot; value=&quot;5&quot;/&gt;&lt;property id=&quot;20300&quot; value=&quot;Slide 33 - &amp;quot;Tim Hortons&amp;quot;&quot;/&gt;&lt;property id=&quot;20307&quot; value=&quot;390&quot;/&gt;&lt;/object&gt;&lt;object type=&quot;3&quot; unique_id=&quot;10036&quot;&gt;&lt;property id=&quot;20148&quot; value=&quot;5&quot;/&gt;&lt;property id=&quot;20300&quot; value=&quot;Slide 34 - &amp;quot;Babel&amp;quot;&quot;/&gt;&lt;property id=&quot;20307&quot; value=&quot;397&quot;/&gt;&lt;/object&gt;&lt;object type=&quot;3&quot; unique_id=&quot;10037&quot;&gt;&lt;property id=&quot;20148&quot; value=&quot;5&quot;/&gt;&lt;property id=&quot;20300&quot; value=&quot;Slide 35 - &amp;quot;Cheesecake Factory&amp;quot;&quot;/&gt;&lt;property id=&quot;20307&quot; value=&quot;391&quot;/&gt;&lt;/object&gt;&lt;object type=&quot;3&quot; unique_id=&quot;10038&quot;&gt;&lt;property id=&quot;20148&quot; value=&quot;5&quot;/&gt;&lt;property id=&quot;20300&quot; value=&quot;Slide 36 - &amp;quot;Applebee's&amp;quot;&quot;/&gt;&lt;property id=&quot;20307&quot; value=&quot;285&quot;/&gt;&lt;/object&gt;&lt;object type=&quot;3&quot; unique_id=&quot;10039&quot;&gt;&lt;property id=&quot;20148&quot; value=&quot;5&quot;/&gt;&lt;property id=&quot;20300&quot; value=&quot;Slide 37 - &amp;quot; Ruby Tuesday&amp;quot;&quot;/&gt;&lt;property id=&quot;20307&quot; value=&quot;402&quot;/&gt;&lt;/object&gt;&lt;object type=&quot;3&quot; unique_id=&quot;10040&quot;&gt;&lt;property id=&quot;20148&quot; value=&quot;5&quot;/&gt;&lt;property id=&quot;20300&quot; value=&quot;Slide 38&quot;/&gt;&lt;property id=&quot;20307&quot; value=&quot;398&quot;/&gt;&lt;/object&gt;&lt;object type=&quot;3&quot; unique_id=&quot;10041&quot;&gt;&lt;property id=&quot;20148&quot; value=&quot;5&quot;/&gt;&lt;property id=&quot;20300&quot; value=&quot;Slide 39 - &amp;quot;Starbucks&amp;quot;&quot;/&gt;&lt;property id=&quot;20307&quot; value=&quot;331&quot;/&gt;&lt;/object&gt;&lt;object type=&quot;3&quot; unique_id=&quot;10042&quot;&gt;&lt;property id=&quot;20148&quot; value=&quot;5&quot;/&gt;&lt;property id=&quot;20300&quot; value=&quot;Slide 40 - &amp;quot;Burj Al-Hamam&amp;quot;&quot;/&gt;&lt;property id=&quot;20307&quot; value=&quot;403&quot;/&gt;&lt;/object&gt;&lt;object type=&quot;3&quot; unique_id=&quot;10043&quot;&gt;&lt;property id=&quot;20148&quot; value=&quot;5&quot;/&gt;&lt;property id=&quot;20300&quot; value=&quot;Slide 41 - &amp;quot;Burger King&amp;quot;&quot;/&gt;&lt;property id=&quot;20307&quot; value=&quot;287&quot;/&gt;&lt;/object&gt;&lt;object type=&quot;3&quot; unique_id=&quot;10044&quot;&gt;&lt;property id=&quot;20148&quot; value=&quot;5&quot;/&gt;&lt;property id=&quot;20300&quot; value=&quot;Slide 42 - &amp;quot;Hardee’s&amp;quot;&quot;/&gt;&lt;property id=&quot;20307&quot; value=&quot;299&quot;/&gt;&lt;/object&gt;&lt;object type=&quot;3&quot; unique_id=&quot;10045&quot;&gt;&lt;property id=&quot;20148&quot; value=&quot;5&quot;/&gt;&lt;property id=&quot;20300&quot; value=&quot;Slide 43 - &amp;quot;Naranj Restaurant&amp;quot;&quot;/&gt;&lt;property id=&quot;20307&quot; value=&quot;404&quot;/&gt;&lt;/object&gt;&lt;object type=&quot;3&quot; unique_id=&quot;10046&quot;&gt;&lt;property id=&quot;20148&quot; value=&quot;5&quot;/&gt;&lt;property id=&quot;20300&quot; value=&quot;Slide 44 - &amp;quot;KFC&amp;quot;&quot;/&gt;&lt;property id=&quot;20307&quot; value=&quot;303&quot;/&gt;&lt;/object&gt;&lt;object type=&quot;3&quot; unique_id=&quot;10047&quot;&gt;&lt;property id=&quot;20148&quot; value=&quot;5&quot;/&gt;&lt;property id=&quot;20300&quot; value=&quot;Slide 45 - &amp;quot;Pizza Hut&amp;quot;&quot;/&gt;&lt;property id=&quot;20307&quot; value=&quot;318&quot;/&gt;&lt;/object&gt;&lt;object type=&quot;3&quot; unique_id=&quot;10048&quot;&gt;&lt;property id=&quot;20148&quot; value=&quot;5&quot;/&gt;&lt;property id=&quot;20300&quot; value=&quot;Slide 46 - &amp;quot;Mais Al Ghanim Restaurant&amp;quot;&quot;/&gt;&lt;property id=&quot;20307&quot; value=&quot;312&quot;/&gt;&lt;/object&gt;&lt;object type=&quot;3&quot; unique_id=&quot;10049&quot;&gt;&lt;property id=&quot;20148&quot; value=&quot;5&quot;/&gt;&lt;property id=&quot;20300&quot; value=&quot;Slide 47 - &amp;quot;Kuwaiti Tradition&amp;quot;&quot;/&gt;&lt;property id=&quot;20307&quot; value=&quot;353&quot;/&gt;&lt;/object&gt;&lt;object type=&quot;3&quot; unique_id=&quot;10050&quot;&gt;&lt;property id=&quot;20148&quot; value=&quot;5&quot;/&gt;&lt;property id=&quot;20300&quot; value=&quot;Slide 48 - &amp;quot;Pearl Diving&amp;quot;&quot;/&gt;&lt;property id=&quot;20307&quot; value=&quot;399&quot;/&gt;&lt;/object&gt;&lt;object type=&quot;3&quot; unique_id=&quot;10051&quot;&gt;&lt;property id=&quot;20148&quot; value=&quot;5&quot;/&gt;&lt;property id=&quot;20300&quot; value=&quot;Slide 49 - &amp;quot;Diwaniya&amp;quot;&quot;/&gt;&lt;property id=&quot;20307&quot; value=&quot;368&quot;/&gt;&lt;/object&gt;&lt;object type=&quot;3&quot; unique_id=&quot;10052&quot;&gt;&lt;property id=&quot;20148&quot; value=&quot;5&quot;/&gt;&lt;property id=&quot;20300&quot; value=&quot;Slide 50 - &amp;quot;Sadu House&amp;quot;&quot;/&gt;&lt;property id=&quot;20307&quot; value=&quot;365&quot;/&gt;&lt;/object&gt;&lt;object type=&quot;3&quot; unique_id=&quot;10053&quot;&gt;&lt;property id=&quot;20148&quot; value=&quot;5&quot;/&gt;&lt;property id=&quot;20300&quot; value=&quot;Slide 51 - &amp;quot;Fishing&amp;quot;&quot;/&gt;&lt;property id=&quot;20307&quot; value=&quot;400&quot;/&gt;&lt;/object&gt;&lt;object type=&quot;3&quot; unique_id=&quot;10054&quot;&gt;&lt;property id=&quot;20148&quot; value=&quot;5&quot;/&gt;&lt;property id=&quot;20300&quot; value=&quot;Slide 52 - &amp;quot;Vegetable Market&amp;quot;&quot;/&gt;&lt;property id=&quot;20307&quot; value=&quot;336&quot;/&gt;&lt;/object&gt;&lt;object type=&quot;3&quot; unique_id=&quot;10055&quot;&gt;&lt;property id=&quot;20148&quot; value=&quot;5&quot;/&gt;&lt;property id=&quot;20300&quot; value=&quot;Slide 53 - &amp;quot;Kuwaiti Dinar&amp;quot;&quot;/&gt;&lt;property id=&quot;20307&quot; value=&quot;316&quot;/&gt;&lt;/object&gt;&lt;object type=&quot;3&quot; unique_id=&quot;10056&quot;&gt;&lt;property id=&quot;20148&quot; value=&quot;5&quot;/&gt;&lt;property id=&quot;20300&quot; value=&quot;Slide 54&quot;/&gt;&lt;property id=&quot;20307&quot; value=&quot;378&quot;/&gt;&lt;/object&gt;&lt;object type=&quot;3&quot; unique_id=&quot;10057&quot;&gt;&lt;property id=&quot;20148&quot; value=&quot;5&quot;/&gt;&lt;property id=&quot;20300&quot; value=&quot;Slide 55 - &amp;quot;Front Entrance&amp;quot;&quot;/&gt;&lt;property id=&quot;20307&quot; value=&quot;274&quot;/&gt;&lt;/object&gt;&lt;object type=&quot;3&quot; unique_id=&quot;10058&quot;&gt;&lt;property id=&quot;20148&quot; value=&quot;5&quot;/&gt;&lt;property id=&quot;20300&quot; value=&quot;Slide 56 - &amp;quot;Front Foyer&amp;quot;&quot;/&gt;&lt;property id=&quot;20307&quot; value=&quot;275&quot;/&gt;&lt;/object&gt;&lt;object type=&quot;3&quot; unique_id=&quot;10059&quot;&gt;&lt;property id=&quot;20148&quot; value=&quot;5&quot;/&gt;&lt;property id=&quot;20300&quot; value=&quot;Slide 57 - &amp;quot;Auditorium / Gym&amp;quot;&quot;/&gt;&lt;property id=&quot;20307&quot; value=&quot;273&quot;/&gt;&lt;/object&gt;&lt;object type=&quot;3&quot; unique_id=&quot;10060&quot;&gt;&lt;property id=&quot;20148&quot; value=&quot;5&quot;/&gt;&lt;property id=&quot;20300&quot; value=&quot;Slide 58 - &amp;quot;Classrooms&amp;quot;&quot;/&gt;&lt;property id=&quot;20307&quot; value=&quot;268&quot;/&gt;&lt;/object&gt;&lt;object type=&quot;3&quot; unique_id=&quot;10061&quot;&gt;&lt;property id=&quot;20148&quot; value=&quot;5&quot;/&gt;&lt;property id=&quot;20300&quot; value=&quot;Slide 59 - &amp;quot;Play Areas&amp;quot;&quot;/&gt;&lt;property id=&quot;20307&quot; value=&quot;269&quot;/&gt;&lt;/object&gt;&lt;object type=&quot;3&quot; unique_id=&quot;10062&quot;&gt;&lt;property id=&quot;20148&quot; value=&quot;5&quot;/&gt;&lt;property id=&quot;20300&quot; value=&quot;Slide 60 - &amp;quot;Soccer Field&amp;quot;&quot;/&gt;&lt;property id=&quot;20307&quot; value=&quot;359&quot;/&gt;&lt;/object&gt;&lt;object type=&quot;3&quot; unique_id=&quot;10063&quot;&gt;&lt;property id=&quot;20148&quot; value=&quot;5&quot;/&gt;&lt;property id=&quot;20300&quot; value=&quot;Slide 61 - &amp;quot;Classroom Setup&amp;quot;&quot;/&gt;&lt;property id=&quot;20307&quot; value=&quot;346&quot;/&gt;&lt;/object&gt;&lt;object type=&quot;3&quot; unique_id=&quot;10064&quot;&gt;&lt;property id=&quot;20148&quot; value=&quot;5&quot;/&gt;&lt;property id=&quot;20300&quot; value=&quot;Slide 62 - &amp;quot;Library&amp;quot;&quot;/&gt;&lt;property id=&quot;20307&quot; value=&quot;358&quot;/&gt;&lt;/object&gt;&lt;object type=&quot;3&quot; unique_id=&quot;10065&quot;&gt;&lt;property id=&quot;20148&quot; value=&quot;5&quot;/&gt;&lt;property id=&quot;20300&quot; value=&quot;Slide 63 - &amp;quot;Computer Lab&amp;quot;&quot;/&gt;&lt;property id=&quot;20307&quot; value=&quot;360&quot;/&gt;&lt;/object&gt;&lt;object type=&quot;3&quot; unique_id=&quot;10066&quot;&gt;&lt;property id=&quot;20148&quot; value=&quot;5&quot;/&gt;&lt;property id=&quot;20300&quot; value=&quot;Slide 64 - &amp;quot;Apartment Photos&amp;quot;&quot;/&gt;&lt;property id=&quot;20307&quot; value=&quot;401&quot;/&gt;&lt;/object&gt;&lt;object type=&quot;3&quot; unique_id=&quot;10067&quot;&gt;&lt;property id=&quot;20148&quot; value=&quot;5&quot;/&gt;&lt;property id=&quot;20300&quot; value=&quot;Slide 65 - &amp;quot;International School Leadership Conference&amp;quot;&quot;/&gt;&lt;property id=&quot;20307&quot; value=&quot;392&quot;/&gt;&lt;/object&gt;&lt;object type=&quot;3&quot; unique_id=&quot;10068&quot;&gt;&lt;property id=&quot;20148&quot; value=&quot;5&quot;/&gt;&lt;property id=&quot;20300&quot; value=&quot;Slide 66 - &amp;quot;Kuwait National Day Celebration&amp;quot;&quot;/&gt;&lt;property id=&quot;20307&quot; value=&quot;371&quot;/&gt;&lt;/object&gt;&lt;object type=&quot;3&quot; unique_id=&quot;10069&quot;&gt;&lt;property id=&quot;20148&quot; value=&quot;5&quot;/&gt;&lt;property id=&quot;20300&quot; value=&quot;Slide 67 - &amp;quot;Healthy Living Week&amp;quot;&quot;/&gt;&lt;property id=&quot;20307&quot; value=&quot;370&quot;/&gt;&lt;/object&gt;&lt;object type=&quot;3&quot; unique_id=&quot;10070&quot;&gt;&lt;property id=&quot;20148&quot; value=&quot;5&quot;/&gt;&lt;property id=&quot;20300&quot; value=&quot;Slide 68 - &amp;quot;Sports Day&amp;quot;&quot;/&gt;&lt;property id=&quot;20307&quot; value=&quot;395&quot;/&gt;&lt;/object&gt;&lt;object type=&quot;3&quot; unique_id=&quot;10071&quot;&gt;&lt;property id=&quot;20148&quot; value=&quot;5&quot;/&gt;&lt;property id=&quot;20300&quot; value=&quot;Slide 69 - &amp;quot;Fun day&amp;quot;&quot;/&gt;&lt;property id=&quot;20307&quot; value=&quot;396&quot;/&gt;&lt;/object&gt;&lt;object type=&quot;3&quot; unique_id=&quot;10072&quot;&gt;&lt;property id=&quot;20148&quot; value=&quot;5&quot;/&gt;&lt;property id=&quot;20300&quot; value=&quot;Slide 70 - &amp;quot;Book Fair&amp;quot;&quot;/&gt;&lt;property id=&quot;20307&quot; value=&quot;373&quot;/&gt;&lt;/object&gt;&lt;object type=&quot;3&quot; unique_id=&quot;10073&quot;&gt;&lt;property id=&quot;20148&quot; value=&quot;5&quot;/&gt;&lt;property id=&quot;20300&quot; value=&quot;Slide 71 - &amp;quot;Career Fair&amp;quot;&quot;/&gt;&lt;property id=&quot;20307&quot; value=&quot;369&quot;/&gt;&lt;/object&gt;&lt;object type=&quot;3&quot; unique_id=&quot;10074&quot;&gt;&lt;property id=&quot;20148&quot; value=&quot;5&quot;/&gt;&lt;property id=&quot;20300&quot; value=&quot;Slide 72 - &amp;quot;        Social events for staff&amp;quot;&quot;/&gt;&lt;property id=&quot;20307&quot; value=&quot;388&quot;/&gt;&lt;/object&gt;&lt;object type=&quot;3&quot; unique_id=&quot;10075&quot;&gt;&lt;property id=&quot;20148&quot; value=&quot;5&quot;/&gt;&lt;property id=&quot;20300&quot; value=&quot;Slide 73 - &amp;quot;Bowling &amp;quot;&quot;/&gt;&lt;property id=&quot;20307&quot; value=&quot;389&quot;/&gt;&lt;/object&gt;&lt;object type=&quot;3&quot; unique_id=&quot;10076&quot;&gt;&lt;property id=&quot;20148&quot; value=&quot;5&quot;/&gt;&lt;property id=&quot;20300&quot; value=&quot;Slide 74 - &amp;quot;Visit to Chalet &amp;quot;&quot;/&gt;&lt;property id=&quot;20307&quot; value=&quot;387&quot;/&gt;&lt;/object&gt;&lt;object type=&quot;3&quot; unique_id=&quot;10077&quot;&gt;&lt;property id=&quot;20148&quot; value=&quot;5&quot;/&gt;&lt;property id=&quot;20300&quot; value=&quot;Slide 75 - &amp;quot;Yacht Trip&amp;quot;&quot;/&gt;&lt;property id=&quot;20307&quot; value=&quot;386&quot;/&gt;&lt;/object&gt;&lt;object type=&quot;3&quot; unique_id=&quot;10078&quot;&gt;&lt;property id=&quot;20148&quot; value=&quot;5&quot;/&gt;&lt;property id=&quot;20300&quot; value=&quot;Slide 76 - &amp;quot;Desert Camping&amp;quot;&quot;/&gt;&lt;property id=&quot;20307&quot; value=&quot;385&quot;/&gt;&lt;/object&gt;&lt;object type=&quot;3&quot; unique_id=&quot;10079&quot;&gt;&lt;property id=&quot;20148&quot; value=&quot;5&quot;/&gt;&lt;property id=&quot;20300&quot; value=&quot;Slide 77 - &amp;quot;  Canadian Bilingual School&amp;quot;&quot;/&gt;&lt;property id=&quot;20307&quot; value=&quot;258&quot;/&gt;&lt;/object&gt;&lt;object type=&quot;3&quot; unique_id=&quot;10080&quot;&gt;&lt;property id=&quot;20148&quot; value=&quot;5&quot;/&gt;&lt;property id=&quot;20300&quot; value=&quot;Slide 78 - &amp;quot;Mission Statement&amp;quot;&quot;/&gt;&lt;property id=&quot;20307&quot; value=&quot;259&quot;/&gt;&lt;/object&gt;&lt;object type=&quot;3&quot; unique_id=&quot;10081&quot;&gt;&lt;property id=&quot;20148&quot; value=&quot;5&quot;/&gt;&lt;property id=&quot;20300&quot; value=&quot;Slide 79 - &amp;quot;Canadian Bilingual School facilities : &amp;quot;&quot;/&gt;&lt;property id=&quot;20307&quot; value=&quot;260&quot;/&gt;&lt;/object&gt;&lt;object type=&quot;3&quot; unique_id=&quot;10082&quot;&gt;&lt;property id=&quot;20148&quot; value=&quot;5&quot;/&gt;&lt;property id=&quot;20300&quot; value=&quot;Slide 80 - &amp;quot;Curriculum&amp;quot;&quot;/&gt;&lt;property id=&quot;20307&quot; value=&quot;261&quot;/&gt;&lt;/object&gt;&lt;object type=&quot;3&quot; unique_id=&quot;10083&quot;&gt;&lt;property id=&quot;20148&quot; value=&quot;5&quot;/&gt;&lt;property id=&quot;20300&quot; value=&quot;Slide 81 - &amp;quot;Curriculum&amp;quot;&quot;/&gt;&lt;property id=&quot;20307&quot; value=&quot;361&quot;/&gt;&lt;/object&gt;&lt;object type=&quot;3&quot; unique_id=&quot;10084&quot;&gt;&lt;property id=&quot;20148&quot; value=&quot;5&quot;/&gt;&lt;property id=&quot;20300&quot; value=&quot;Slide 82 - &amp;quot;Curriculum&amp;quot;&quot;/&gt;&lt;property id=&quot;20307&quot; value=&quot;262&quot;/&gt;&lt;/object&gt;&lt;object type=&quot;3&quot; unique_id=&quot;10085&quot;&gt;&lt;property id=&quot;20148&quot; value=&quot;5&quot;/&gt;&lt;property id=&quot;20300&quot; value=&quot;Slide 83 - &amp;quot;Curriculum&amp;quot;&quot;/&gt;&lt;property id=&quot;20307&quot; value=&quot;263&quot;/&gt;&lt;/object&gt;&lt;object type=&quot;3&quot; unique_id=&quot;10086&quot;&gt;&lt;property id=&quot;20148&quot; value=&quot;5&quot;/&gt;&lt;property id=&quot;20300&quot; value=&quot;Slide 84 - &amp;quot;Talent&amp;quot;&quot;/&gt;&lt;property id=&quot;20307&quot; value=&quot;264&quot;/&gt;&lt;/object&gt;&lt;object type=&quot;3&quot; unique_id=&quot;10087&quot;&gt;&lt;property id=&quot;20148&quot; value=&quot;5&quot;/&gt;&lt;property id=&quot;20300&quot; value=&quot;Slide 85 - &amp;quot;&amp;amp;#x09;&amp;amp;#x09;     Accreditation&amp;quot;&quot;/&gt;&lt;property id=&quot;20307&quot; value=&quot;372&quot;/&gt;&lt;/object&gt;&lt;object type=&quot;3&quot; unique_id=&quot;10088&quot;&gt;&lt;property id=&quot;20148&quot; value=&quot;5&quot;/&gt;&lt;property id=&quot;20300&quot; value=&quot;Slide 86 - &amp;quot;Contact Us&amp;quot;&quot;/&gt;&lt;property id=&quot;20307&quot; value=&quot;267&quot;/&gt;&lt;/object&gt;&lt;/object&gt;&lt;object type=&quot;8&quot; unique_id=&quot;10176&quot;&gt;&lt;/object&gt;&lt;/object&gt;&lt;/database&gt;"/>
  <p:tag name="SECTOMILLISECCONVERTED" val="1"/>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2.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3.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4.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5.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6.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docProps/app.xml><?xml version="1.0" encoding="utf-8"?>
<Properties xmlns="http://schemas.openxmlformats.org/officeDocument/2006/extended-properties" xmlns:vt="http://schemas.openxmlformats.org/officeDocument/2006/docPropsVTypes">
  <Template/>
  <TotalTime>2199</TotalTime>
  <Words>885</Words>
  <Application>Microsoft Office PowerPoint</Application>
  <PresentationFormat>On-screen Show (4:3)</PresentationFormat>
  <Paragraphs>135</Paragraphs>
  <Slides>86</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Garamond</vt:lpstr>
      <vt:lpstr>Calibri</vt:lpstr>
      <vt:lpstr>Times New Roman</vt:lpstr>
      <vt:lpstr>1_Organic</vt:lpstr>
      <vt:lpstr>PowerPoint Presentation</vt:lpstr>
      <vt:lpstr>                  Kuwait</vt:lpstr>
      <vt:lpstr>     Introduction</vt:lpstr>
      <vt:lpstr> Kuwait City</vt:lpstr>
      <vt:lpstr>Kuwait City Harbour</vt:lpstr>
      <vt:lpstr>Kuwait Towers</vt:lpstr>
      <vt:lpstr>Liberation Tower</vt:lpstr>
      <vt:lpstr>Sharq Harbour</vt:lpstr>
      <vt:lpstr>Mosque</vt:lpstr>
      <vt:lpstr>Scientific Centre</vt:lpstr>
      <vt:lpstr>Tareq Rajab Museum</vt:lpstr>
      <vt:lpstr>Light Dome</vt:lpstr>
      <vt:lpstr>Al Zumerida Hall</vt:lpstr>
      <vt:lpstr>     Places to Visit</vt:lpstr>
      <vt:lpstr>Sheikh Jaber Al-Ahmed Cultural Center</vt:lpstr>
      <vt:lpstr>Grand Mosque</vt:lpstr>
      <vt:lpstr>Hilton Beach &amp; Pool</vt:lpstr>
      <vt:lpstr>Shuwaikh Beach</vt:lpstr>
      <vt:lpstr>Marina Walkway</vt:lpstr>
      <vt:lpstr>Entertainment Park</vt:lpstr>
      <vt:lpstr>Water Play</vt:lpstr>
      <vt:lpstr>Ice Skating and Hockey</vt:lpstr>
      <vt:lpstr> AL HamraTower  </vt:lpstr>
      <vt:lpstr> Kuwait National Museum </vt:lpstr>
      <vt:lpstr>Souk Al-Mubarakiya</vt:lpstr>
      <vt:lpstr> Failaka Island </vt:lpstr>
      <vt:lpstr> House of Mirrors </vt:lpstr>
      <vt:lpstr>      Shopping</vt:lpstr>
      <vt:lpstr>The Avenues</vt:lpstr>
      <vt:lpstr>Souq Sharq Mall</vt:lpstr>
      <vt:lpstr>Al Kout Mall</vt:lpstr>
      <vt:lpstr>  Restaurants</vt:lpstr>
      <vt:lpstr>Tim Hortons</vt:lpstr>
      <vt:lpstr>Babel</vt:lpstr>
      <vt:lpstr>Cheesecake Factory</vt:lpstr>
      <vt:lpstr>Applebee's</vt:lpstr>
      <vt:lpstr> Ruby Tuesday</vt:lpstr>
      <vt:lpstr>PowerPoint Presentation</vt:lpstr>
      <vt:lpstr>Starbucks</vt:lpstr>
      <vt:lpstr>Burj Al-Hamam</vt:lpstr>
      <vt:lpstr>Burger King</vt:lpstr>
      <vt:lpstr>Hardee’s</vt:lpstr>
      <vt:lpstr>Naranj Restaurant</vt:lpstr>
      <vt:lpstr>KFC</vt:lpstr>
      <vt:lpstr>Pizza Hut</vt:lpstr>
      <vt:lpstr>Mais Al Ghanim Restaurant</vt:lpstr>
      <vt:lpstr>Kuwaiti Tradition</vt:lpstr>
      <vt:lpstr>Pearl Diving</vt:lpstr>
      <vt:lpstr>Diwaniya</vt:lpstr>
      <vt:lpstr>Sadu House</vt:lpstr>
      <vt:lpstr>Fishing</vt:lpstr>
      <vt:lpstr>Vegetable Market</vt:lpstr>
      <vt:lpstr>Kuwaiti Dinar</vt:lpstr>
      <vt:lpstr>PowerPoint Presentation</vt:lpstr>
      <vt:lpstr>Front Entrance</vt:lpstr>
      <vt:lpstr>Front Foyer</vt:lpstr>
      <vt:lpstr>Auditorium / Gym</vt:lpstr>
      <vt:lpstr>Classrooms</vt:lpstr>
      <vt:lpstr>Classroom Setup</vt:lpstr>
      <vt:lpstr>Play Areas</vt:lpstr>
      <vt:lpstr>Soccer Field</vt:lpstr>
      <vt:lpstr>Library</vt:lpstr>
      <vt:lpstr>Computer Lab</vt:lpstr>
      <vt:lpstr>Apartment Photos</vt:lpstr>
      <vt:lpstr>International School Leadership Conference</vt:lpstr>
      <vt:lpstr>Kuwait National Day Celebration</vt:lpstr>
      <vt:lpstr>Healthy Living Week</vt:lpstr>
      <vt:lpstr>Sports Day</vt:lpstr>
      <vt:lpstr>Fun day</vt:lpstr>
      <vt:lpstr>Book Fair</vt:lpstr>
      <vt:lpstr>SK Graduation</vt:lpstr>
      <vt:lpstr>        Social events for staff</vt:lpstr>
      <vt:lpstr>Bowling </vt:lpstr>
      <vt:lpstr>Visit to Chalet </vt:lpstr>
      <vt:lpstr>Yacht Trip</vt:lpstr>
      <vt:lpstr>Desert Camping</vt:lpstr>
      <vt:lpstr>  Canadian Bilingual School</vt:lpstr>
      <vt:lpstr>Mission Statement</vt:lpstr>
      <vt:lpstr>Canadian Bilingual School facilities : </vt:lpstr>
      <vt:lpstr>Curriculum</vt:lpstr>
      <vt:lpstr>Curriculum</vt:lpstr>
      <vt:lpstr>Curriculum</vt:lpstr>
      <vt:lpstr>Curriculum</vt:lpstr>
      <vt:lpstr>Talent</vt:lpstr>
      <vt:lpstr>       Accreditation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dc:title>
  <dc:creator>Bless</dc:creator>
  <cp:lastModifiedBy>jasmine hydrose</cp:lastModifiedBy>
  <cp:revision>424</cp:revision>
  <dcterms:created xsi:type="dcterms:W3CDTF">2007-01-16T17:30:40Z</dcterms:created>
  <dcterms:modified xsi:type="dcterms:W3CDTF">2019-07-31T17:27:06Z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5E79A0D5-99FD-4431-A63B-192F3270E99C</vt:lpwstr>
  </property>
  <property fmtid="{D5CDD505-2E9C-101B-9397-08002B2CF9AE}" pid="3" name="ArticulatePath">
    <vt:lpwstr>CBS Recruitment Power Point</vt:lpwstr>
  </property>
</Properties>
</file>